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Ex1.xml" ContentType="application/vnd.ms-office.chartex+xml"/>
  <Override PartName="/ppt/charts/style2.xml" ContentType="application/vnd.ms-office.chartstyle+xml"/>
  <Override PartName="/ppt/charts/colors2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43891200" cy="3291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103" autoAdjust="0"/>
    <p:restoredTop sz="94660"/>
  </p:normalViewPr>
  <p:slideViewPr>
    <p:cSldViewPr snapToGrid="0">
      <p:cViewPr varScale="1">
        <p:scale>
          <a:sx n="39" d="100"/>
          <a:sy n="39" d="100"/>
        </p:scale>
        <p:origin x="2384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microsoft.com/office/2011/relationships/chartStyle" Target="style2.xml"/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TZ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6FC-4130-994A-FD8A7A167E8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6FC-4130-994A-FD8A7A167E8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6FC-4130-994A-FD8A7A167E8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56FC-4130-994A-FD8A7A167E88}"/>
              </c:ext>
            </c:extLst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56FC-4130-994A-FD8A7A167E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TZ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TZ"/>
    </a:p>
  </c:txPr>
  <c:externalData r:id="rId3">
    <c:autoUpdate val="0"/>
  </c:externalData>
</c:chartSpace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numDim type="val">
        <cx:f>Sheet1!$A$2:$A$77</cx:f>
        <cx:lvl ptCount="76" formatCode="General">
          <cx:pt idx="0">1</cx:pt>
          <cx:pt idx="1">3</cx:pt>
          <cx:pt idx="2">3</cx:pt>
          <cx:pt idx="3">3</cx:pt>
          <cx:pt idx="4">5</cx:pt>
          <cx:pt idx="5">6</cx:pt>
          <cx:pt idx="6">6</cx:pt>
          <cx:pt idx="7">6</cx:pt>
          <cx:pt idx="8">7</cx:pt>
          <cx:pt idx="9">8</cx:pt>
          <cx:pt idx="10">8</cx:pt>
          <cx:pt idx="11">9</cx:pt>
          <cx:pt idx="12">9</cx:pt>
          <cx:pt idx="13">9</cx:pt>
          <cx:pt idx="14">9</cx:pt>
          <cx:pt idx="15">9</cx:pt>
          <cx:pt idx="16">10</cx:pt>
          <cx:pt idx="17">10</cx:pt>
          <cx:pt idx="18">10</cx:pt>
          <cx:pt idx="19">10</cx:pt>
          <cx:pt idx="20">10</cx:pt>
          <cx:pt idx="21">10</cx:pt>
          <cx:pt idx="22">11</cx:pt>
          <cx:pt idx="23">11</cx:pt>
          <cx:pt idx="24">11</cx:pt>
          <cx:pt idx="25">11</cx:pt>
          <cx:pt idx="26">11</cx:pt>
          <cx:pt idx="27">11</cx:pt>
          <cx:pt idx="28">12</cx:pt>
          <cx:pt idx="29">12</cx:pt>
          <cx:pt idx="30">12</cx:pt>
          <cx:pt idx="31">12</cx:pt>
          <cx:pt idx="32">12</cx:pt>
          <cx:pt idx="33">12</cx:pt>
          <cx:pt idx="34">13</cx:pt>
          <cx:pt idx="35">13</cx:pt>
          <cx:pt idx="36">13</cx:pt>
          <cx:pt idx="37">13</cx:pt>
          <cx:pt idx="38">13</cx:pt>
          <cx:pt idx="39">14</cx:pt>
          <cx:pt idx="40">14</cx:pt>
          <cx:pt idx="41">14</cx:pt>
          <cx:pt idx="42">14</cx:pt>
          <cx:pt idx="43">14</cx:pt>
          <cx:pt idx="44">14</cx:pt>
          <cx:pt idx="45">15</cx:pt>
          <cx:pt idx="46">15</cx:pt>
          <cx:pt idx="47">15</cx:pt>
          <cx:pt idx="48">15</cx:pt>
          <cx:pt idx="49">15</cx:pt>
          <cx:pt idx="50">15</cx:pt>
          <cx:pt idx="51">15</cx:pt>
          <cx:pt idx="52">15</cx:pt>
          <cx:pt idx="53">16</cx:pt>
          <cx:pt idx="54">16</cx:pt>
          <cx:pt idx="55">16</cx:pt>
          <cx:pt idx="56">16</cx:pt>
          <cx:pt idx="57">17</cx:pt>
          <cx:pt idx="58">17</cx:pt>
          <cx:pt idx="59">17</cx:pt>
          <cx:pt idx="60">17</cx:pt>
          <cx:pt idx="61">17</cx:pt>
          <cx:pt idx="62">17</cx:pt>
          <cx:pt idx="63">18</cx:pt>
          <cx:pt idx="64">18</cx:pt>
          <cx:pt idx="65">18</cx:pt>
          <cx:pt idx="66">18</cx:pt>
          <cx:pt idx="67">19</cx:pt>
          <cx:pt idx="68">19</cx:pt>
          <cx:pt idx="69">19</cx:pt>
          <cx:pt idx="70">20</cx:pt>
          <cx:pt idx="71">21</cx:pt>
          <cx:pt idx="72">22</cx:pt>
          <cx:pt idx="73">22</cx:pt>
          <cx:pt idx="74">24</cx:pt>
          <cx:pt idx="75">24</cx:pt>
        </cx:lvl>
      </cx:numDim>
    </cx:data>
  </cx:chartData>
  <cx:chart>
    <cx:title pos="t" align="ctr" overlay="0">
      <cx:tx>
        <cx:rich>
          <a:bodyPr spcFirstLastPara="1" vertOverflow="ellipsis" wrap="square" lIns="0" tIns="0" rIns="0" bIns="0" anchor="ctr" anchorCtr="1"/>
          <a:lstStyle/>
          <a:p>
            <a:pPr algn="ctr">
              <a:defRPr sz="3600"/>
            </a:pPr>
            <a:r>
              <a:rPr lang="en-US" sz="3600"/>
              <a:t>Chart Title</a:t>
            </a:r>
            <a:endParaRPr lang="en-US"/>
          </a:p>
        </cx:rich>
      </cx:tx>
    </cx:title>
    <cx:plotArea>
      <cx:plotAreaRegion>
        <cx:series layoutId="clusteredColumn" uniqueId="{0A80FA03-3B8E-422E-89A4-BA7620CBD14B}">
          <cx:tx>
            <cx:txData>
              <cx:f>Sheet1!$A$1</cx:f>
              <cx:v>Series1</cx:v>
            </cx:txData>
          </cx:tx>
          <cx:dataId val="0"/>
          <cx:layoutPr>
            <cx:binning intervalClosed="r"/>
          </cx:layoutPr>
        </cx:series>
      </cx:plotAreaRegion>
      <cx:axis id="0">
        <cx:catScaling gapWidth="0"/>
        <cx:tickLabels/>
        <cx:txPr>
          <a:bodyPr spcFirstLastPara="1" vertOverflow="ellipsis" wrap="square" lIns="0" tIns="0" rIns="0" bIns="0" anchor="ctr" anchorCtr="1"/>
          <a:lstStyle/>
          <a:p>
            <a:pPr>
              <a:defRPr sz="2400"/>
            </a:pPr>
            <a:endParaRPr lang="en-US" sz="2400"/>
          </a:p>
        </cx:txPr>
      </cx:axis>
      <cx:axis id="1">
        <cx:valScaling/>
        <cx:majorGridlines/>
        <cx:tickLabels/>
        <cx:txPr>
          <a:bodyPr spcFirstLastPara="1" vertOverflow="ellipsis" wrap="square" lIns="0" tIns="0" rIns="0" bIns="0" anchor="ctr" anchorCtr="1"/>
          <a:lstStyle/>
          <a:p>
            <a:pPr>
              <a:defRPr sz="2800"/>
            </a:pPr>
            <a:endParaRPr lang="en-US" sz="2800"/>
          </a:p>
        </cx:txPr>
      </cx:axis>
    </cx:plotArea>
  </cx:chart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6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dataLabel>
  <cs:dataLabelCallout>
    <cs:lnRef idx="0"/>
    <cs:fillRef idx="0"/>
    <cs:effectRef idx="0"/>
    <cs:fontRef idx="minor">
      <a:schemeClr val="tx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/>
      </a:solidFill>
    </cs:spPr>
  </cs:downBar>
  <cs:dropLine>
    <cs:lnRef idx="0"/>
    <cs:fillRef idx="0"/>
    <cs:effectRef idx="0"/>
    <cs:fontRef idx="minor">
      <a:schemeClr val="tx1"/>
    </cs:fontRef>
  </cs:dropLine>
  <cs:errorBar>
    <cs:lnRef idx="0"/>
    <cs:fillRef idx="0"/>
    <cs:effectRef idx="0"/>
    <cs:fontRef idx="minor">
      <a:schemeClr val="tx1"/>
    </cs:fontRef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tx1">
            <a:lumMod val="15000"/>
            <a:lumOff val="85000"/>
            <a:lumOff val="10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</cs:hiLoLine>
  <cs:leaderLine>
    <cs:lnRef idx="0"/>
    <cs:fillRef idx="0"/>
    <cs:effectRef idx="0"/>
    <cs:fontRef idx="minor">
      <a:schemeClr val="tx1"/>
    </cs:fontRef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C12F7D4-C39E-4B57-A629-7276EA248D3A}" type="doc">
      <dgm:prSet loTypeId="urn:microsoft.com/office/officeart/2005/8/layout/chevronAccent+Icon" loCatId="process" qsTypeId="urn:microsoft.com/office/officeart/2005/8/quickstyle/simple1" qsCatId="simple" csTypeId="urn:microsoft.com/office/officeart/2005/8/colors/accent1_2" csCatId="accent1" phldr="0"/>
      <dgm:spPr/>
    </dgm:pt>
    <dgm:pt modelId="{3DCAF51F-C289-446A-A83D-D477408733BE}">
      <dgm:prSet phldrT="[Text]" phldr="1"/>
      <dgm:spPr/>
      <dgm:t>
        <a:bodyPr/>
        <a:lstStyle/>
        <a:p>
          <a:endParaRPr lang="en-US"/>
        </a:p>
      </dgm:t>
    </dgm:pt>
    <dgm:pt modelId="{04D2091A-B4F3-46E2-ABF5-5A2EE91557C0}" type="parTrans" cxnId="{3AC7A472-17F6-43DA-A632-3C0467BA0763}">
      <dgm:prSet/>
      <dgm:spPr/>
      <dgm:t>
        <a:bodyPr/>
        <a:lstStyle/>
        <a:p>
          <a:endParaRPr lang="en-US"/>
        </a:p>
      </dgm:t>
    </dgm:pt>
    <dgm:pt modelId="{C38761AC-E59B-4F99-AA63-0EF9C837208A}" type="sibTrans" cxnId="{3AC7A472-17F6-43DA-A632-3C0467BA0763}">
      <dgm:prSet/>
      <dgm:spPr/>
      <dgm:t>
        <a:bodyPr/>
        <a:lstStyle/>
        <a:p>
          <a:endParaRPr lang="en-US"/>
        </a:p>
      </dgm:t>
    </dgm:pt>
    <dgm:pt modelId="{879D27A0-82DD-4CB4-80A8-74955AE38EBF}">
      <dgm:prSet phldrT="[Text]" phldr="1"/>
      <dgm:spPr/>
      <dgm:t>
        <a:bodyPr/>
        <a:lstStyle/>
        <a:p>
          <a:endParaRPr lang="en-US" dirty="0"/>
        </a:p>
      </dgm:t>
    </dgm:pt>
    <dgm:pt modelId="{D2712AA9-B12F-457A-BF39-E3FEF098B2EB}" type="parTrans" cxnId="{D0FD505C-02B1-4162-AF88-FC7E73C4DFAC}">
      <dgm:prSet/>
      <dgm:spPr/>
      <dgm:t>
        <a:bodyPr/>
        <a:lstStyle/>
        <a:p>
          <a:endParaRPr lang="en-US"/>
        </a:p>
      </dgm:t>
    </dgm:pt>
    <dgm:pt modelId="{7BBF1204-3469-4853-A6E9-CC20D8DA1BB6}" type="sibTrans" cxnId="{D0FD505C-02B1-4162-AF88-FC7E73C4DFAC}">
      <dgm:prSet/>
      <dgm:spPr/>
      <dgm:t>
        <a:bodyPr/>
        <a:lstStyle/>
        <a:p>
          <a:endParaRPr lang="en-US"/>
        </a:p>
      </dgm:t>
    </dgm:pt>
    <dgm:pt modelId="{E5796E1E-008F-48BC-A79F-2B23A9693F96}">
      <dgm:prSet phldrT="[Text]" phldr="1"/>
      <dgm:spPr/>
      <dgm:t>
        <a:bodyPr/>
        <a:lstStyle/>
        <a:p>
          <a:endParaRPr lang="en-US"/>
        </a:p>
      </dgm:t>
    </dgm:pt>
    <dgm:pt modelId="{6AC05406-AC7D-495C-9B5D-6FA34F67A360}" type="parTrans" cxnId="{59DCB8C3-F2E2-42B3-BAEE-01CA1A06CB73}">
      <dgm:prSet/>
      <dgm:spPr/>
      <dgm:t>
        <a:bodyPr/>
        <a:lstStyle/>
        <a:p>
          <a:endParaRPr lang="en-US"/>
        </a:p>
      </dgm:t>
    </dgm:pt>
    <dgm:pt modelId="{4066EDCA-5063-4AAD-9C23-566DEE91B909}" type="sibTrans" cxnId="{59DCB8C3-F2E2-42B3-BAEE-01CA1A06CB73}">
      <dgm:prSet/>
      <dgm:spPr/>
      <dgm:t>
        <a:bodyPr/>
        <a:lstStyle/>
        <a:p>
          <a:endParaRPr lang="en-US"/>
        </a:p>
      </dgm:t>
    </dgm:pt>
    <dgm:pt modelId="{C60FDE78-4711-4EA6-A497-8E984C1DE29E}" type="pres">
      <dgm:prSet presAssocID="{DC12F7D4-C39E-4B57-A629-7276EA248D3A}" presName="Name0" presStyleCnt="0">
        <dgm:presLayoutVars>
          <dgm:dir/>
          <dgm:resizeHandles val="exact"/>
        </dgm:presLayoutVars>
      </dgm:prSet>
      <dgm:spPr/>
    </dgm:pt>
    <dgm:pt modelId="{9BFE4454-2F68-4198-8043-3E36FB2529A4}" type="pres">
      <dgm:prSet presAssocID="{3DCAF51F-C289-446A-A83D-D477408733BE}" presName="composite" presStyleCnt="0"/>
      <dgm:spPr/>
    </dgm:pt>
    <dgm:pt modelId="{F652A5D0-C612-4480-8C0C-904B1E032C7E}" type="pres">
      <dgm:prSet presAssocID="{3DCAF51F-C289-446A-A83D-D477408733BE}" presName="bgChev" presStyleLbl="node1" presStyleIdx="0" presStyleCnt="3"/>
      <dgm:spPr/>
    </dgm:pt>
    <dgm:pt modelId="{194798AA-7AC9-4A6C-BCD4-DE144C01BDFF}" type="pres">
      <dgm:prSet presAssocID="{3DCAF51F-C289-446A-A83D-D477408733BE}" presName="txNode" presStyleLbl="fgAcc1" presStyleIdx="0" presStyleCnt="3">
        <dgm:presLayoutVars>
          <dgm:bulletEnabled val="1"/>
        </dgm:presLayoutVars>
      </dgm:prSet>
      <dgm:spPr/>
    </dgm:pt>
    <dgm:pt modelId="{D7A7C8A8-6151-42AD-8CBE-4C8F42863263}" type="pres">
      <dgm:prSet presAssocID="{C38761AC-E59B-4F99-AA63-0EF9C837208A}" presName="compositeSpace" presStyleCnt="0"/>
      <dgm:spPr/>
    </dgm:pt>
    <dgm:pt modelId="{C810276F-EF05-4BA8-9C00-9AE939490350}" type="pres">
      <dgm:prSet presAssocID="{879D27A0-82DD-4CB4-80A8-74955AE38EBF}" presName="composite" presStyleCnt="0"/>
      <dgm:spPr/>
    </dgm:pt>
    <dgm:pt modelId="{405751B6-A1BF-41E5-BF1D-3BDC84BB06D3}" type="pres">
      <dgm:prSet presAssocID="{879D27A0-82DD-4CB4-80A8-74955AE38EBF}" presName="bgChev" presStyleLbl="node1" presStyleIdx="1" presStyleCnt="3"/>
      <dgm:spPr/>
    </dgm:pt>
    <dgm:pt modelId="{7A132C2A-D746-4027-94D9-96EAB3866738}" type="pres">
      <dgm:prSet presAssocID="{879D27A0-82DD-4CB4-80A8-74955AE38EBF}" presName="txNode" presStyleLbl="fgAcc1" presStyleIdx="1" presStyleCnt="3">
        <dgm:presLayoutVars>
          <dgm:bulletEnabled val="1"/>
        </dgm:presLayoutVars>
      </dgm:prSet>
      <dgm:spPr/>
    </dgm:pt>
    <dgm:pt modelId="{DE468088-7D79-42E8-8B23-E5B2D7C15FD1}" type="pres">
      <dgm:prSet presAssocID="{7BBF1204-3469-4853-A6E9-CC20D8DA1BB6}" presName="compositeSpace" presStyleCnt="0"/>
      <dgm:spPr/>
    </dgm:pt>
    <dgm:pt modelId="{C659F0FC-764E-47FD-85A3-079205F369DF}" type="pres">
      <dgm:prSet presAssocID="{E5796E1E-008F-48BC-A79F-2B23A9693F96}" presName="composite" presStyleCnt="0"/>
      <dgm:spPr/>
    </dgm:pt>
    <dgm:pt modelId="{81214B6D-52B2-48FE-9F74-A8EA23E249F3}" type="pres">
      <dgm:prSet presAssocID="{E5796E1E-008F-48BC-A79F-2B23A9693F96}" presName="bgChev" presStyleLbl="node1" presStyleIdx="2" presStyleCnt="3"/>
      <dgm:spPr/>
    </dgm:pt>
    <dgm:pt modelId="{91FDABDD-2989-42C9-B743-31459C37C4BF}" type="pres">
      <dgm:prSet presAssocID="{E5796E1E-008F-48BC-A79F-2B23A9693F96}" presName="txNode" presStyleLbl="fgAcc1" presStyleIdx="2" presStyleCnt="3">
        <dgm:presLayoutVars>
          <dgm:bulletEnabled val="1"/>
        </dgm:presLayoutVars>
      </dgm:prSet>
      <dgm:spPr/>
    </dgm:pt>
  </dgm:ptLst>
  <dgm:cxnLst>
    <dgm:cxn modelId="{01F1C826-8364-4B65-BBFA-F7D0D77D6AF8}" type="presOf" srcId="{E5796E1E-008F-48BC-A79F-2B23A9693F96}" destId="{91FDABDD-2989-42C9-B743-31459C37C4BF}" srcOrd="0" destOrd="0" presId="urn:microsoft.com/office/officeart/2005/8/layout/chevronAccent+Icon"/>
    <dgm:cxn modelId="{D0FD505C-02B1-4162-AF88-FC7E73C4DFAC}" srcId="{DC12F7D4-C39E-4B57-A629-7276EA248D3A}" destId="{879D27A0-82DD-4CB4-80A8-74955AE38EBF}" srcOrd="1" destOrd="0" parTransId="{D2712AA9-B12F-457A-BF39-E3FEF098B2EB}" sibTransId="{7BBF1204-3469-4853-A6E9-CC20D8DA1BB6}"/>
    <dgm:cxn modelId="{3AC7A472-17F6-43DA-A632-3C0467BA0763}" srcId="{DC12F7D4-C39E-4B57-A629-7276EA248D3A}" destId="{3DCAF51F-C289-446A-A83D-D477408733BE}" srcOrd="0" destOrd="0" parTransId="{04D2091A-B4F3-46E2-ABF5-5A2EE91557C0}" sibTransId="{C38761AC-E59B-4F99-AA63-0EF9C837208A}"/>
    <dgm:cxn modelId="{20340A84-6CFA-49B0-BA3A-A071BD70C707}" type="presOf" srcId="{DC12F7D4-C39E-4B57-A629-7276EA248D3A}" destId="{C60FDE78-4711-4EA6-A497-8E984C1DE29E}" srcOrd="0" destOrd="0" presId="urn:microsoft.com/office/officeart/2005/8/layout/chevronAccent+Icon"/>
    <dgm:cxn modelId="{6CF06B99-7C31-4824-B77D-57BD2D00A31F}" type="presOf" srcId="{879D27A0-82DD-4CB4-80A8-74955AE38EBF}" destId="{7A132C2A-D746-4027-94D9-96EAB3866738}" srcOrd="0" destOrd="0" presId="urn:microsoft.com/office/officeart/2005/8/layout/chevronAccent+Icon"/>
    <dgm:cxn modelId="{97FCD6B3-0388-42E9-9CC4-F88AFAD5CFC4}" type="presOf" srcId="{3DCAF51F-C289-446A-A83D-D477408733BE}" destId="{194798AA-7AC9-4A6C-BCD4-DE144C01BDFF}" srcOrd="0" destOrd="0" presId="urn:microsoft.com/office/officeart/2005/8/layout/chevronAccent+Icon"/>
    <dgm:cxn modelId="{59DCB8C3-F2E2-42B3-BAEE-01CA1A06CB73}" srcId="{DC12F7D4-C39E-4B57-A629-7276EA248D3A}" destId="{E5796E1E-008F-48BC-A79F-2B23A9693F96}" srcOrd="2" destOrd="0" parTransId="{6AC05406-AC7D-495C-9B5D-6FA34F67A360}" sibTransId="{4066EDCA-5063-4AAD-9C23-566DEE91B909}"/>
    <dgm:cxn modelId="{E2E03B23-6478-4A4C-B56E-1D9A90028B31}" type="presParOf" srcId="{C60FDE78-4711-4EA6-A497-8E984C1DE29E}" destId="{9BFE4454-2F68-4198-8043-3E36FB2529A4}" srcOrd="0" destOrd="0" presId="urn:microsoft.com/office/officeart/2005/8/layout/chevronAccent+Icon"/>
    <dgm:cxn modelId="{A541F60D-96A5-4C3C-A0DF-1490F6F2A26B}" type="presParOf" srcId="{9BFE4454-2F68-4198-8043-3E36FB2529A4}" destId="{F652A5D0-C612-4480-8C0C-904B1E032C7E}" srcOrd="0" destOrd="0" presId="urn:microsoft.com/office/officeart/2005/8/layout/chevronAccent+Icon"/>
    <dgm:cxn modelId="{9DA1CA4D-5ABA-4551-8650-5BAAF8932923}" type="presParOf" srcId="{9BFE4454-2F68-4198-8043-3E36FB2529A4}" destId="{194798AA-7AC9-4A6C-BCD4-DE144C01BDFF}" srcOrd="1" destOrd="0" presId="urn:microsoft.com/office/officeart/2005/8/layout/chevronAccent+Icon"/>
    <dgm:cxn modelId="{DE975B5B-F59E-4E61-9F19-A79715662D26}" type="presParOf" srcId="{C60FDE78-4711-4EA6-A497-8E984C1DE29E}" destId="{D7A7C8A8-6151-42AD-8CBE-4C8F42863263}" srcOrd="1" destOrd="0" presId="urn:microsoft.com/office/officeart/2005/8/layout/chevronAccent+Icon"/>
    <dgm:cxn modelId="{9D14A124-FE8D-4EFB-979C-C5A798484EF4}" type="presParOf" srcId="{C60FDE78-4711-4EA6-A497-8E984C1DE29E}" destId="{C810276F-EF05-4BA8-9C00-9AE939490350}" srcOrd="2" destOrd="0" presId="urn:microsoft.com/office/officeart/2005/8/layout/chevronAccent+Icon"/>
    <dgm:cxn modelId="{8591FA13-3D3D-46E5-BA22-6499398B856E}" type="presParOf" srcId="{C810276F-EF05-4BA8-9C00-9AE939490350}" destId="{405751B6-A1BF-41E5-BF1D-3BDC84BB06D3}" srcOrd="0" destOrd="0" presId="urn:microsoft.com/office/officeart/2005/8/layout/chevronAccent+Icon"/>
    <dgm:cxn modelId="{95F525E2-1305-4E2A-B86C-A1BDA44C874C}" type="presParOf" srcId="{C810276F-EF05-4BA8-9C00-9AE939490350}" destId="{7A132C2A-D746-4027-94D9-96EAB3866738}" srcOrd="1" destOrd="0" presId="urn:microsoft.com/office/officeart/2005/8/layout/chevronAccent+Icon"/>
    <dgm:cxn modelId="{AD3B8771-B9E7-4156-9E3C-9268059A5ECD}" type="presParOf" srcId="{C60FDE78-4711-4EA6-A497-8E984C1DE29E}" destId="{DE468088-7D79-42E8-8B23-E5B2D7C15FD1}" srcOrd="3" destOrd="0" presId="urn:microsoft.com/office/officeart/2005/8/layout/chevronAccent+Icon"/>
    <dgm:cxn modelId="{BE047DD7-F084-4846-8E9D-F3121AC4190D}" type="presParOf" srcId="{C60FDE78-4711-4EA6-A497-8E984C1DE29E}" destId="{C659F0FC-764E-47FD-85A3-079205F369DF}" srcOrd="4" destOrd="0" presId="urn:microsoft.com/office/officeart/2005/8/layout/chevronAccent+Icon"/>
    <dgm:cxn modelId="{AE1547CA-47EB-4ECC-AA77-5729EE7A231B}" type="presParOf" srcId="{C659F0FC-764E-47FD-85A3-079205F369DF}" destId="{81214B6D-52B2-48FE-9F74-A8EA23E249F3}" srcOrd="0" destOrd="0" presId="urn:microsoft.com/office/officeart/2005/8/layout/chevronAccent+Icon"/>
    <dgm:cxn modelId="{0B13D560-EEAB-4315-9A45-3686C59AD3D1}" type="presParOf" srcId="{C659F0FC-764E-47FD-85A3-079205F369DF}" destId="{91FDABDD-2989-42C9-B743-31459C37C4BF}" srcOrd="1" destOrd="0" presId="urn:microsoft.com/office/officeart/2005/8/layout/chevronAccent+Icon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52A5D0-C612-4480-8C0C-904B1E032C7E}">
      <dsp:nvSpPr>
        <dsp:cNvPr id="0" name=""/>
        <dsp:cNvSpPr/>
      </dsp:nvSpPr>
      <dsp:spPr>
        <a:xfrm>
          <a:off x="1073" y="1006826"/>
          <a:ext cx="2696349" cy="1040790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4798AA-7AC9-4A6C-BCD4-DE144C01BDFF}">
      <dsp:nvSpPr>
        <dsp:cNvPr id="0" name=""/>
        <dsp:cNvSpPr/>
      </dsp:nvSpPr>
      <dsp:spPr>
        <a:xfrm>
          <a:off x="720099" y="1267024"/>
          <a:ext cx="2276917" cy="104079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808" tIns="241808" rIns="241808" bIns="241808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400" kern="1200"/>
        </a:p>
      </dsp:txBody>
      <dsp:txXfrm>
        <a:off x="750583" y="1297508"/>
        <a:ext cx="2215949" cy="979822"/>
      </dsp:txXfrm>
    </dsp:sp>
    <dsp:sp modelId="{405751B6-A1BF-41E5-BF1D-3BDC84BB06D3}">
      <dsp:nvSpPr>
        <dsp:cNvPr id="0" name=""/>
        <dsp:cNvSpPr/>
      </dsp:nvSpPr>
      <dsp:spPr>
        <a:xfrm>
          <a:off x="3080903" y="1006826"/>
          <a:ext cx="2696349" cy="1040790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A132C2A-D746-4027-94D9-96EAB3866738}">
      <dsp:nvSpPr>
        <dsp:cNvPr id="0" name=""/>
        <dsp:cNvSpPr/>
      </dsp:nvSpPr>
      <dsp:spPr>
        <a:xfrm>
          <a:off x="3799929" y="1267024"/>
          <a:ext cx="2276917" cy="104079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808" tIns="241808" rIns="241808" bIns="241808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400" kern="1200" dirty="0"/>
        </a:p>
      </dsp:txBody>
      <dsp:txXfrm>
        <a:off x="3830413" y="1297508"/>
        <a:ext cx="2215949" cy="979822"/>
      </dsp:txXfrm>
    </dsp:sp>
    <dsp:sp modelId="{81214B6D-52B2-48FE-9F74-A8EA23E249F3}">
      <dsp:nvSpPr>
        <dsp:cNvPr id="0" name=""/>
        <dsp:cNvSpPr/>
      </dsp:nvSpPr>
      <dsp:spPr>
        <a:xfrm>
          <a:off x="6160733" y="1006826"/>
          <a:ext cx="2696349" cy="1040790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FDABDD-2989-42C9-B743-31459C37C4BF}">
      <dsp:nvSpPr>
        <dsp:cNvPr id="0" name=""/>
        <dsp:cNvSpPr/>
      </dsp:nvSpPr>
      <dsp:spPr>
        <a:xfrm>
          <a:off x="6879759" y="1267024"/>
          <a:ext cx="2276917" cy="104079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808" tIns="241808" rIns="241808" bIns="241808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400" kern="1200"/>
        </a:p>
      </dsp:txBody>
      <dsp:txXfrm>
        <a:off x="6910243" y="1297508"/>
        <a:ext cx="2215949" cy="9798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Accent+Icon">
  <dgm:title val="Chevron Accent Process"/>
  <dgm:desc val="Use to show sequential steps in a task, process, or workflow, or to emphasize movement or direction. Works best with minimal Level 1 and Level 2 text."/>
  <dgm:catLst>
    <dgm:cat type="process" pri="9500"/>
    <dgm:cat type="officeonline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primFontSz" for="des" forName="txNode" op="equ" val="65"/>
      <dgm:constr type="w" for="ch" forName="compositeSpace" refType="w" refFor="ch" refForName="composite" fact="0.028"/>
    </dgm:constrLst>
    <dgm:ruleLst/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l" for="ch" forName="bgChev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 refType="w" fact="0.24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if>
          <dgm:else name="Name7">
            <dgm:constrLst>
              <dgm:constr type="l" for="ch" forName="bgChev" refType="w" fact="0.1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else>
        </dgm:choose>
        <dgm:ruleLst/>
        <dgm:layoutNode name="bgChev" styleLbl="node1">
          <dgm:alg type="sp"/>
          <dgm:choose name="Name8">
            <dgm:if name="Name9" func="var" arg="dir" op="equ" val="norm">
              <dgm:shape xmlns:r="http://schemas.openxmlformats.org/officeDocument/2006/relationships" type="chevron" r:blip="">
                <dgm:adjLst>
                  <dgm:adj idx="1" val="0.4"/>
                </dgm:adjLst>
              </dgm:shape>
            </dgm:if>
            <dgm:else name="Name10">
              <dgm:shape xmlns:r="http://schemas.openxmlformats.org/officeDocument/2006/relationships" rot="180" type="chevron" r:blip="">
                <dgm:adjLst>
                  <dgm:adj idx="1" val="0.4"/>
                </dgm:adjLst>
              </dgm:shape>
            </dgm:else>
          </dgm:choose>
          <dgm:presOf/>
          <dgm:constrLst/>
        </dgm:layoutNode>
        <dgm:layoutNode name="txNode" styleLbl="fgAcc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ruleLst>
            <dgm:rule type="primFontSz" val="5" fact="NaN" max="NaN"/>
          </dgm:ruleLst>
        </dgm:layoutNode>
      </dgm:layoutNode>
      <dgm:forEach name="Name11" axis="followSib" ptType="sibTrans" cnt="1">
        <dgm:layoutNode name="compositeSpace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5387342"/>
            <a:ext cx="37307520" cy="11460480"/>
          </a:xfrm>
        </p:spPr>
        <p:txBody>
          <a:bodyPr anchor="b"/>
          <a:lstStyle>
            <a:lvl1pPr algn="ctr"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0" y="17289782"/>
            <a:ext cx="32918400" cy="7947658"/>
          </a:xfrm>
        </p:spPr>
        <p:txBody>
          <a:bodyPr/>
          <a:lstStyle>
            <a:lvl1pPr marL="0" indent="0" algn="ctr">
              <a:buNone/>
              <a:defRPr sz="11520"/>
            </a:lvl1pPr>
            <a:lvl2pPr marL="2194560" indent="0" algn="ctr">
              <a:buNone/>
              <a:defRPr sz="9600"/>
            </a:lvl2pPr>
            <a:lvl3pPr marL="4389120" indent="0" algn="ctr">
              <a:buNone/>
              <a:defRPr sz="8640"/>
            </a:lvl3pPr>
            <a:lvl4pPr marL="6583680" indent="0" algn="ctr">
              <a:buNone/>
              <a:defRPr sz="7680"/>
            </a:lvl4pPr>
            <a:lvl5pPr marL="8778240" indent="0" algn="ctr">
              <a:buNone/>
              <a:defRPr sz="7680"/>
            </a:lvl5pPr>
            <a:lvl6pPr marL="10972800" indent="0" algn="ctr">
              <a:buNone/>
              <a:defRPr sz="7680"/>
            </a:lvl6pPr>
            <a:lvl7pPr marL="13167360" indent="0" algn="ctr">
              <a:buNone/>
              <a:defRPr sz="7680"/>
            </a:lvl7pPr>
            <a:lvl8pPr marL="15361920" indent="0" algn="ctr">
              <a:buNone/>
              <a:defRPr sz="7680"/>
            </a:lvl8pPr>
            <a:lvl9pPr marL="17556480" indent="0" algn="ctr">
              <a:buNone/>
              <a:defRPr sz="7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7C8C5-AECB-4A34-B450-B221EC972B4C}" type="datetimeFigureOut">
              <a:rPr lang="en-US" smtClean="0"/>
              <a:t>8/10/25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DF3B2-E731-4585-91D4-72C62F6D65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635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7C8C5-AECB-4A34-B450-B221EC972B4C}" type="datetimeFigureOut">
              <a:rPr lang="en-US" smtClean="0"/>
              <a:t>8/10/25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DF3B2-E731-4585-91D4-72C62F6D65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139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409642" y="1752600"/>
            <a:ext cx="9464040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7522" y="1752600"/>
            <a:ext cx="27843480" cy="27896822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7C8C5-AECB-4A34-B450-B221EC972B4C}" type="datetimeFigureOut">
              <a:rPr lang="en-US" smtClean="0"/>
              <a:t>8/10/25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DF3B2-E731-4585-91D4-72C62F6D65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211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7C8C5-AECB-4A34-B450-B221EC972B4C}" type="datetimeFigureOut">
              <a:rPr lang="en-US" smtClean="0"/>
              <a:t>8/10/25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DF3B2-E731-4585-91D4-72C62F6D65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189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4662" y="8206749"/>
            <a:ext cx="37856160" cy="13693138"/>
          </a:xfrm>
        </p:spPr>
        <p:txBody>
          <a:bodyPr anchor="b"/>
          <a:lstStyle>
            <a:lvl1pPr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94662" y="22029429"/>
            <a:ext cx="37856160" cy="7200898"/>
          </a:xfrm>
        </p:spPr>
        <p:txBody>
          <a:bodyPr/>
          <a:lstStyle>
            <a:lvl1pPr marL="0" indent="0">
              <a:buNone/>
              <a:defRPr sz="11520">
                <a:solidFill>
                  <a:schemeClr val="tx1"/>
                </a:solidFill>
              </a:defRPr>
            </a:lvl1pPr>
            <a:lvl2pPr marL="219456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864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7C8C5-AECB-4A34-B450-B221EC972B4C}" type="datetimeFigureOut">
              <a:rPr lang="en-US" smtClean="0"/>
              <a:t>8/10/25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DF3B2-E731-4585-91D4-72C62F6D65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02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75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2199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7C8C5-AECB-4A34-B450-B221EC972B4C}" type="datetimeFigureOut">
              <a:rPr lang="en-US" smtClean="0"/>
              <a:t>8/10/25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DF3B2-E731-4585-91D4-72C62F6D65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848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1752607"/>
            <a:ext cx="37856160" cy="6362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23242" y="8069582"/>
            <a:ext cx="18568032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23242" y="12024360"/>
            <a:ext cx="18568032" cy="176860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19922" y="8069582"/>
            <a:ext cx="18659477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19922" y="12024360"/>
            <a:ext cx="18659477" cy="176860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7C8C5-AECB-4A34-B450-B221EC972B4C}" type="datetimeFigureOut">
              <a:rPr lang="en-US" smtClean="0"/>
              <a:t>8/10/25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DF3B2-E731-4585-91D4-72C62F6D65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37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7C8C5-AECB-4A34-B450-B221EC972B4C}" type="datetimeFigureOut">
              <a:rPr lang="en-US" smtClean="0"/>
              <a:t>8/10/25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DF3B2-E731-4585-91D4-72C62F6D65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501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7C8C5-AECB-4A34-B450-B221EC972B4C}" type="datetimeFigureOut">
              <a:rPr lang="en-US" smtClean="0"/>
              <a:t>8/10/25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DF3B2-E731-4585-91D4-72C62F6D65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265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59477" y="4739647"/>
            <a:ext cx="22219920" cy="23393400"/>
          </a:xfrm>
        </p:spPr>
        <p:txBody>
          <a:bodyPr/>
          <a:lstStyle>
            <a:lvl1pPr>
              <a:defRPr sz="15360"/>
            </a:lvl1pPr>
            <a:lvl2pPr>
              <a:defRPr sz="13440"/>
            </a:lvl2pPr>
            <a:lvl3pPr>
              <a:defRPr sz="1152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7C8C5-AECB-4A34-B450-B221EC972B4C}" type="datetimeFigureOut">
              <a:rPr lang="en-US" smtClean="0"/>
              <a:t>8/10/25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DF3B2-E731-4585-91D4-72C62F6D65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043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659477" y="4739647"/>
            <a:ext cx="22219920" cy="23393400"/>
          </a:xfrm>
        </p:spPr>
        <p:txBody>
          <a:bodyPr anchor="t"/>
          <a:lstStyle>
            <a:lvl1pPr marL="0" indent="0">
              <a:buNone/>
              <a:defRPr sz="15360"/>
            </a:lvl1pPr>
            <a:lvl2pPr marL="2194560" indent="0">
              <a:buNone/>
              <a:defRPr sz="13440"/>
            </a:lvl2pPr>
            <a:lvl3pPr marL="4389120" indent="0">
              <a:buNone/>
              <a:defRPr sz="1152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7C8C5-AECB-4A34-B450-B221EC972B4C}" type="datetimeFigureOut">
              <a:rPr lang="en-US" smtClean="0"/>
              <a:t>8/10/25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DF3B2-E731-4585-91D4-72C62F6D65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420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17520" y="1752607"/>
            <a:ext cx="3785616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0" y="8763000"/>
            <a:ext cx="3785616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D7C8C5-AECB-4A34-B450-B221EC972B4C}" type="datetimeFigureOut">
              <a:rPr lang="en-US" smtClean="0"/>
              <a:t>8/10/25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99816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4DF3B2-E731-4585-91D4-72C62F6D65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557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sz="211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7280" indent="-1097280" algn="l" defTabSz="4389120" rtl="0" eaLnBrk="1" latinLnBrk="0" hangingPunct="1">
        <a:lnSpc>
          <a:spcPct val="90000"/>
        </a:lnSpc>
        <a:spcBef>
          <a:spcPts val="4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1pPr>
      <a:lvl2pPr marL="32918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1152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microsoft.com/office/2014/relationships/chartEx" Target="../charts/chartEx1.xml"/><Relationship Id="rId7" Type="http://schemas.openxmlformats.org/officeDocument/2006/relationships/diagramQuickStyle" Target="../diagrams/quickStyle1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10" Type="http://schemas.openxmlformats.org/officeDocument/2006/relationships/image" Target="../media/image1.emf"/><Relationship Id="rId4" Type="http://schemas.openxmlformats.org/officeDocument/2006/relationships/image" Target="../media/image1.png"/><Relationship Id="rId9" Type="http://schemas.microsoft.com/office/2007/relationships/diagramDrawing" Target="../diagrams/drawin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3401138" y="699755"/>
            <a:ext cx="1725006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0" dirty="0"/>
              <a:t>Title of Poster</a:t>
            </a:r>
          </a:p>
          <a:p>
            <a:pPr algn="ctr"/>
            <a:r>
              <a:rPr lang="en-US" sz="9600" dirty="0"/>
              <a:t>Your</a:t>
            </a:r>
            <a:r>
              <a:rPr lang="en-US" sz="8800" dirty="0"/>
              <a:t> Name</a:t>
            </a:r>
          </a:p>
        </p:txBody>
      </p:sp>
      <p:grpSp>
        <p:nvGrpSpPr>
          <p:cNvPr id="29" name="Group 28"/>
          <p:cNvGrpSpPr/>
          <p:nvPr/>
        </p:nvGrpSpPr>
        <p:grpSpPr>
          <a:xfrm>
            <a:off x="1333032" y="4533439"/>
            <a:ext cx="9748157" cy="19594286"/>
            <a:chOff x="1828800" y="5257800"/>
            <a:chExt cx="11372850" cy="22860000"/>
          </a:xfrm>
        </p:grpSpPr>
        <p:sp>
          <p:nvSpPr>
            <p:cNvPr id="7" name="Rounded Rectangle 6"/>
            <p:cNvSpPr/>
            <p:nvPr/>
          </p:nvSpPr>
          <p:spPr>
            <a:xfrm>
              <a:off x="1828800" y="5257800"/>
              <a:ext cx="11372850" cy="2286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23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714626" y="6115050"/>
              <a:ext cx="9601200" cy="154401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0" dirty="0"/>
                <a:t>Heading 1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2085975" y="7884825"/>
              <a:ext cx="10887074" cy="190770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dirty="0"/>
                <a:t>Lorem ipsum dolor sit </a:t>
              </a:r>
              <a:r>
                <a:rPr lang="en-US" sz="4400" dirty="0" err="1"/>
                <a:t>amet</a:t>
              </a:r>
              <a:r>
                <a:rPr lang="en-US" sz="4400" dirty="0"/>
                <a:t>, </a:t>
              </a:r>
              <a:r>
                <a:rPr lang="en-US" sz="4400" dirty="0" err="1"/>
                <a:t>consectetur</a:t>
              </a:r>
              <a:r>
                <a:rPr lang="en-US" sz="4400" dirty="0"/>
                <a:t> </a:t>
              </a:r>
              <a:r>
                <a:rPr lang="en-US" sz="4400" dirty="0" err="1"/>
                <a:t>adipiscing</a:t>
              </a:r>
              <a:r>
                <a:rPr lang="en-US" sz="4400" dirty="0"/>
                <a:t> </a:t>
              </a:r>
              <a:r>
                <a:rPr lang="en-US" sz="4400" dirty="0" err="1"/>
                <a:t>elit</a:t>
              </a:r>
              <a:r>
                <a:rPr lang="en-US" sz="4400" dirty="0"/>
                <a:t>. </a:t>
              </a:r>
              <a:r>
                <a:rPr lang="en-US" sz="4400" dirty="0" err="1"/>
                <a:t>Nullam</a:t>
              </a:r>
              <a:r>
                <a:rPr lang="en-US" sz="4400" dirty="0"/>
                <a:t> </a:t>
              </a:r>
              <a:r>
                <a:rPr lang="en-US" sz="4400" dirty="0" err="1"/>
                <a:t>leo</a:t>
              </a:r>
              <a:r>
                <a:rPr lang="en-US" sz="4400" dirty="0"/>
                <a:t> dui, </a:t>
              </a:r>
              <a:r>
                <a:rPr lang="en-US" sz="4400" dirty="0" err="1"/>
                <a:t>posuere</a:t>
              </a:r>
              <a:r>
                <a:rPr lang="en-US" sz="4400" dirty="0"/>
                <a:t> sit </a:t>
              </a:r>
              <a:r>
                <a:rPr lang="en-US" sz="4400" dirty="0" err="1"/>
                <a:t>amet</a:t>
              </a:r>
              <a:r>
                <a:rPr lang="en-US" sz="4400" dirty="0"/>
                <a:t> dolor </a:t>
              </a:r>
              <a:r>
                <a:rPr lang="en-US" sz="4400" dirty="0" err="1"/>
                <a:t>eget</a:t>
              </a:r>
              <a:r>
                <a:rPr lang="en-US" sz="4400" dirty="0"/>
                <a:t>, </a:t>
              </a:r>
              <a:r>
                <a:rPr lang="en-US" sz="4400" dirty="0" err="1"/>
                <a:t>aliquet</a:t>
              </a:r>
              <a:r>
                <a:rPr lang="en-US" sz="4400" dirty="0"/>
                <a:t> </a:t>
              </a:r>
              <a:r>
                <a:rPr lang="en-US" sz="4400" dirty="0" err="1"/>
                <a:t>molestie</a:t>
              </a:r>
              <a:r>
                <a:rPr lang="en-US" sz="4400" dirty="0"/>
                <a:t> </a:t>
              </a:r>
              <a:r>
                <a:rPr lang="en-US" sz="4400" dirty="0" err="1"/>
                <a:t>turpis</a:t>
              </a:r>
              <a:r>
                <a:rPr lang="en-US" sz="4400" dirty="0"/>
                <a:t>. </a:t>
              </a:r>
            </a:p>
            <a:p>
              <a:endParaRPr lang="en-US" sz="4400" dirty="0"/>
            </a:p>
            <a:p>
              <a:pPr marL="587799" indent="-587799">
                <a:buFont typeface="Arial" panose="020B0604020202020204" pitchFamily="34" charset="0"/>
                <a:buChar char="•"/>
              </a:pPr>
              <a:r>
                <a:rPr lang="en-US" sz="4400" dirty="0" err="1"/>
                <a:t>Praesent</a:t>
              </a:r>
              <a:r>
                <a:rPr lang="en-US" sz="4400" dirty="0"/>
                <a:t> </a:t>
              </a:r>
              <a:r>
                <a:rPr lang="en-US" sz="4400" dirty="0" err="1"/>
                <a:t>nibh</a:t>
              </a:r>
              <a:r>
                <a:rPr lang="en-US" sz="4400" dirty="0"/>
                <a:t> </a:t>
              </a:r>
              <a:r>
                <a:rPr lang="en-US" sz="4400" dirty="0" err="1"/>
                <a:t>neque</a:t>
              </a:r>
              <a:r>
                <a:rPr lang="en-US" sz="4400" dirty="0"/>
                <a:t>, </a:t>
              </a:r>
              <a:r>
                <a:rPr lang="en-US" sz="4400" dirty="0" err="1"/>
                <a:t>tristique</a:t>
              </a:r>
              <a:r>
                <a:rPr lang="en-US" sz="4400" dirty="0"/>
                <a:t> </a:t>
              </a:r>
              <a:r>
                <a:rPr lang="en-US" sz="4400" dirty="0" err="1"/>
                <a:t>ut</a:t>
              </a:r>
              <a:r>
                <a:rPr lang="en-US" sz="4400" dirty="0"/>
                <a:t> </a:t>
              </a:r>
              <a:r>
                <a:rPr lang="en-US" sz="4400" dirty="0" err="1"/>
                <a:t>est</a:t>
              </a:r>
              <a:r>
                <a:rPr lang="en-US" sz="4400" dirty="0"/>
                <a:t> at, </a:t>
              </a:r>
              <a:r>
                <a:rPr lang="en-US" sz="4400" dirty="0" err="1"/>
                <a:t>finibus</a:t>
              </a:r>
              <a:r>
                <a:rPr lang="en-US" sz="4400" dirty="0"/>
                <a:t> gravida </a:t>
              </a:r>
              <a:r>
                <a:rPr lang="en-US" sz="4400" dirty="0" err="1"/>
                <a:t>neque</a:t>
              </a:r>
              <a:r>
                <a:rPr lang="en-US" sz="4400" dirty="0"/>
                <a:t>.</a:t>
              </a:r>
            </a:p>
            <a:p>
              <a:pPr marL="587799" indent="-587799">
                <a:buFont typeface="Arial" panose="020B0604020202020204" pitchFamily="34" charset="0"/>
                <a:buChar char="•"/>
              </a:pPr>
              <a:r>
                <a:rPr lang="en-US" sz="4400" dirty="0" err="1"/>
                <a:t>Sed</a:t>
              </a:r>
              <a:r>
                <a:rPr lang="en-US" sz="4400" dirty="0"/>
                <a:t> </a:t>
              </a:r>
              <a:r>
                <a:rPr lang="en-US" sz="4400" dirty="0" err="1"/>
                <a:t>blandit</a:t>
              </a:r>
              <a:r>
                <a:rPr lang="en-US" sz="4400" dirty="0"/>
                <a:t> </a:t>
              </a:r>
              <a:r>
                <a:rPr lang="en-US" sz="4400" dirty="0" err="1"/>
                <a:t>molestie</a:t>
              </a:r>
              <a:r>
                <a:rPr lang="en-US" sz="4400" dirty="0"/>
                <a:t> libero. Integer tempus </a:t>
              </a:r>
              <a:r>
                <a:rPr lang="en-US" sz="4400" dirty="0" err="1"/>
                <a:t>nibh</a:t>
              </a:r>
              <a:r>
                <a:rPr lang="en-US" sz="4400" dirty="0"/>
                <a:t> ac </a:t>
              </a:r>
              <a:r>
                <a:rPr lang="en-US" sz="4400" dirty="0" err="1"/>
                <a:t>augue</a:t>
              </a:r>
              <a:r>
                <a:rPr lang="en-US" sz="4400" dirty="0"/>
                <a:t> </a:t>
              </a:r>
              <a:r>
                <a:rPr lang="en-US" sz="4400" dirty="0" err="1"/>
                <a:t>commodo</a:t>
              </a:r>
              <a:r>
                <a:rPr lang="en-US" sz="4400" dirty="0"/>
                <a:t>, sit </a:t>
              </a:r>
              <a:r>
                <a:rPr lang="en-US" sz="4400" dirty="0" err="1"/>
                <a:t>amet</a:t>
              </a:r>
              <a:r>
                <a:rPr lang="en-US" sz="4400" dirty="0"/>
                <a:t> </a:t>
              </a:r>
              <a:r>
                <a:rPr lang="en-US" sz="4400" dirty="0" err="1"/>
                <a:t>feugiat</a:t>
              </a:r>
              <a:r>
                <a:rPr lang="en-US" sz="4400" dirty="0"/>
                <a:t> </a:t>
              </a:r>
              <a:r>
                <a:rPr lang="en-US" sz="4400" dirty="0" err="1"/>
                <a:t>erat</a:t>
              </a:r>
              <a:r>
                <a:rPr lang="en-US" sz="4400" dirty="0"/>
                <a:t> </a:t>
              </a:r>
              <a:r>
                <a:rPr lang="en-US" sz="4400" dirty="0" err="1"/>
                <a:t>lacinia</a:t>
              </a:r>
              <a:r>
                <a:rPr lang="en-US" sz="4400" dirty="0"/>
                <a:t>. </a:t>
              </a:r>
            </a:p>
            <a:p>
              <a:pPr marL="587799" indent="-587799">
                <a:buFont typeface="Arial" panose="020B0604020202020204" pitchFamily="34" charset="0"/>
                <a:buChar char="•"/>
              </a:pPr>
              <a:r>
                <a:rPr lang="en-US" sz="4400" dirty="0" err="1"/>
                <a:t>Duis</a:t>
              </a:r>
              <a:r>
                <a:rPr lang="en-US" sz="4400" dirty="0"/>
                <a:t> convallis, mi </a:t>
              </a:r>
              <a:r>
                <a:rPr lang="en-US" sz="4400" dirty="0" err="1"/>
                <a:t>congue</a:t>
              </a:r>
              <a:r>
                <a:rPr lang="en-US" sz="4400" dirty="0"/>
                <a:t> </a:t>
              </a:r>
              <a:r>
                <a:rPr lang="en-US" sz="4400" dirty="0" err="1"/>
                <a:t>commodo</a:t>
              </a:r>
              <a:r>
                <a:rPr lang="en-US" sz="4400" dirty="0"/>
                <a:t> </a:t>
              </a:r>
              <a:r>
                <a:rPr lang="en-US" sz="4400" dirty="0" err="1"/>
                <a:t>mattis</a:t>
              </a:r>
              <a:r>
                <a:rPr lang="en-US" sz="4400" dirty="0"/>
                <a:t>, </a:t>
              </a:r>
              <a:r>
                <a:rPr lang="en-US" sz="4400" dirty="0" err="1"/>
                <a:t>nunc</a:t>
              </a:r>
              <a:r>
                <a:rPr lang="en-US" sz="4400" dirty="0"/>
                <a:t> </a:t>
              </a:r>
              <a:r>
                <a:rPr lang="en-US" sz="4400" dirty="0" err="1"/>
                <a:t>metus</a:t>
              </a:r>
              <a:r>
                <a:rPr lang="en-US" sz="4400" dirty="0"/>
                <a:t> </a:t>
              </a:r>
              <a:r>
                <a:rPr lang="en-US" sz="4400" dirty="0" err="1"/>
                <a:t>lacinia</a:t>
              </a:r>
              <a:r>
                <a:rPr lang="en-US" sz="4400" dirty="0"/>
                <a:t> </a:t>
              </a:r>
              <a:r>
                <a:rPr lang="en-US" sz="4400" dirty="0" err="1"/>
                <a:t>est</a:t>
              </a:r>
              <a:r>
                <a:rPr lang="en-US" sz="4400" dirty="0"/>
                <a:t>, vitae </a:t>
              </a:r>
              <a:r>
                <a:rPr lang="en-US" sz="4400" dirty="0" err="1"/>
                <a:t>rhoncus</a:t>
              </a:r>
              <a:r>
                <a:rPr lang="en-US" sz="4400" dirty="0"/>
                <a:t> </a:t>
              </a:r>
              <a:r>
                <a:rPr lang="en-US" sz="4400" dirty="0" err="1"/>
                <a:t>est</a:t>
              </a:r>
              <a:r>
                <a:rPr lang="en-US" sz="4400" dirty="0"/>
                <a:t> </a:t>
              </a:r>
              <a:r>
                <a:rPr lang="en-US" sz="4400" dirty="0" err="1"/>
                <a:t>nulla</a:t>
              </a:r>
              <a:r>
                <a:rPr lang="en-US" sz="4400" dirty="0"/>
                <a:t> non ante.</a:t>
              </a:r>
            </a:p>
            <a:p>
              <a:pPr marL="587799" indent="-587799">
                <a:buFont typeface="Arial" panose="020B0604020202020204" pitchFamily="34" charset="0"/>
                <a:buChar char="•"/>
              </a:pPr>
              <a:endParaRPr lang="en-US" sz="4400" dirty="0"/>
            </a:p>
            <a:p>
              <a:r>
                <a:rPr lang="en-US" sz="4400" dirty="0" err="1"/>
                <a:t>Morbi</a:t>
              </a:r>
              <a:r>
                <a:rPr lang="en-US" sz="4400" dirty="0"/>
                <a:t> </a:t>
              </a:r>
              <a:r>
                <a:rPr lang="en-US" sz="4400" dirty="0" err="1"/>
                <a:t>consectetur</a:t>
              </a:r>
              <a:r>
                <a:rPr lang="en-US" sz="4400" dirty="0"/>
                <a:t> dolor id </a:t>
              </a:r>
              <a:r>
                <a:rPr lang="en-US" sz="4400" dirty="0" err="1"/>
                <a:t>tellus</a:t>
              </a:r>
              <a:r>
                <a:rPr lang="en-US" sz="4400" dirty="0"/>
                <a:t> </a:t>
              </a:r>
              <a:r>
                <a:rPr lang="en-US" sz="4400" dirty="0" err="1"/>
                <a:t>rutrum</a:t>
              </a:r>
              <a:r>
                <a:rPr lang="en-US" sz="4400" dirty="0"/>
                <a:t>, </a:t>
              </a:r>
              <a:r>
                <a:rPr lang="en-US" sz="4400" dirty="0" err="1"/>
                <a:t>eu</a:t>
              </a:r>
              <a:r>
                <a:rPr lang="en-US" sz="4400" dirty="0"/>
                <a:t> </a:t>
              </a:r>
              <a:r>
                <a:rPr lang="en-US" sz="4400" dirty="0" err="1"/>
                <a:t>mollis</a:t>
              </a:r>
              <a:r>
                <a:rPr lang="en-US" sz="4400" dirty="0"/>
                <a:t> </a:t>
              </a:r>
              <a:r>
                <a:rPr lang="en-US" sz="4400" dirty="0" err="1"/>
                <a:t>enim</a:t>
              </a:r>
              <a:r>
                <a:rPr lang="en-US" sz="4400" dirty="0"/>
                <a:t> dictum. </a:t>
              </a:r>
            </a:p>
            <a:p>
              <a:endParaRPr lang="en-US" sz="4400" dirty="0"/>
            </a:p>
            <a:p>
              <a:pPr marL="587799" indent="-587799">
                <a:buFont typeface="Arial" panose="020B0604020202020204" pitchFamily="34" charset="0"/>
                <a:buChar char="•"/>
              </a:pPr>
              <a:r>
                <a:rPr lang="en-US" sz="4400" dirty="0" err="1"/>
                <a:t>Aliquam</a:t>
              </a:r>
              <a:r>
                <a:rPr lang="en-US" sz="4400" dirty="0"/>
                <a:t> </a:t>
              </a:r>
              <a:r>
                <a:rPr lang="en-US" sz="4400" dirty="0" err="1"/>
                <a:t>elementum</a:t>
              </a:r>
              <a:r>
                <a:rPr lang="en-US" sz="4400" dirty="0"/>
                <a:t> </a:t>
              </a:r>
              <a:r>
                <a:rPr lang="en-US" sz="4400" dirty="0" err="1"/>
                <a:t>aliquet</a:t>
              </a:r>
              <a:r>
                <a:rPr lang="en-US" sz="4400" dirty="0"/>
                <a:t> </a:t>
              </a:r>
              <a:r>
                <a:rPr lang="en-US" sz="4400" dirty="0" err="1"/>
                <a:t>velit</a:t>
              </a:r>
              <a:r>
                <a:rPr lang="en-US" sz="4400" dirty="0"/>
                <a:t> </a:t>
              </a:r>
              <a:r>
                <a:rPr lang="en-US" sz="4400" dirty="0" err="1"/>
                <a:t>sed</a:t>
              </a:r>
              <a:r>
                <a:rPr lang="en-US" sz="4400" dirty="0"/>
                <a:t> </a:t>
              </a:r>
              <a:r>
                <a:rPr lang="en-US" sz="4400" dirty="0" err="1"/>
                <a:t>auctor</a:t>
              </a:r>
              <a:r>
                <a:rPr lang="en-US" sz="4400" dirty="0"/>
                <a:t>. </a:t>
              </a:r>
            </a:p>
            <a:p>
              <a:pPr marL="587799" indent="-587799">
                <a:buFont typeface="Arial" panose="020B0604020202020204" pitchFamily="34" charset="0"/>
                <a:buChar char="•"/>
              </a:pPr>
              <a:r>
                <a:rPr lang="en-US" sz="4400" dirty="0" err="1"/>
                <a:t>Donec</a:t>
              </a:r>
              <a:r>
                <a:rPr lang="en-US" sz="4400" dirty="0"/>
                <a:t> </a:t>
              </a:r>
              <a:r>
                <a:rPr lang="en-US" sz="4400" dirty="0" err="1"/>
                <a:t>sollicitudin</a:t>
              </a:r>
              <a:r>
                <a:rPr lang="en-US" sz="4400" dirty="0"/>
                <a:t> </a:t>
              </a:r>
              <a:r>
                <a:rPr lang="en-US" sz="4400" dirty="0" err="1"/>
                <a:t>maximus</a:t>
              </a:r>
              <a:r>
                <a:rPr lang="en-US" sz="4400" dirty="0"/>
                <a:t> </a:t>
              </a:r>
              <a:r>
                <a:rPr lang="en-US" sz="4400" dirty="0" err="1"/>
                <a:t>commodo</a:t>
              </a:r>
              <a:r>
                <a:rPr lang="en-US" sz="4400" dirty="0"/>
                <a:t>. </a:t>
              </a:r>
              <a:r>
                <a:rPr lang="en-US" sz="4400" dirty="0" err="1"/>
                <a:t>Donec</a:t>
              </a:r>
              <a:r>
                <a:rPr lang="en-US" sz="4400" dirty="0"/>
                <a:t> </a:t>
              </a:r>
              <a:r>
                <a:rPr lang="en-US" sz="4400" dirty="0" err="1"/>
                <a:t>fermentum</a:t>
              </a:r>
              <a:r>
                <a:rPr lang="en-US" sz="4400" dirty="0"/>
                <a:t> magna </a:t>
              </a:r>
              <a:r>
                <a:rPr lang="en-US" sz="4400" dirty="0" err="1"/>
                <a:t>eu</a:t>
              </a:r>
              <a:r>
                <a:rPr lang="en-US" sz="4400" dirty="0"/>
                <a:t> </a:t>
              </a:r>
              <a:r>
                <a:rPr lang="en-US" sz="4400" dirty="0" err="1"/>
                <a:t>orci</a:t>
              </a:r>
              <a:r>
                <a:rPr lang="en-US" sz="4400" dirty="0"/>
                <a:t> </a:t>
              </a:r>
              <a:r>
                <a:rPr lang="en-US" sz="4400" dirty="0" err="1"/>
                <a:t>maximus</a:t>
              </a:r>
              <a:r>
                <a:rPr lang="en-US" sz="4400" dirty="0"/>
                <a:t>, </a:t>
              </a:r>
              <a:r>
                <a:rPr lang="en-US" sz="4400" dirty="0" err="1"/>
                <a:t>quis</a:t>
              </a:r>
              <a:r>
                <a:rPr lang="en-US" sz="4400" dirty="0"/>
                <a:t> tempus </a:t>
              </a:r>
              <a:r>
                <a:rPr lang="en-US" sz="4400" dirty="0" err="1"/>
                <a:t>arcu</a:t>
              </a:r>
              <a:r>
                <a:rPr lang="en-US" sz="4400" dirty="0"/>
                <a:t> </a:t>
              </a:r>
              <a:r>
                <a:rPr lang="en-US" sz="4400" dirty="0" err="1"/>
                <a:t>ultricies</a:t>
              </a:r>
              <a:r>
                <a:rPr lang="en-US" sz="4400" dirty="0"/>
                <a:t>. </a:t>
              </a:r>
            </a:p>
            <a:p>
              <a:pPr marL="587799" indent="-587799">
                <a:buFont typeface="Arial" panose="020B0604020202020204" pitchFamily="34" charset="0"/>
                <a:buChar char="•"/>
              </a:pPr>
              <a:endParaRPr lang="en-US" sz="4457" dirty="0"/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11840468" y="4506686"/>
            <a:ext cx="9748157" cy="19594286"/>
            <a:chOff x="14087475" y="5181600"/>
            <a:chExt cx="11372850" cy="22860000"/>
          </a:xfrm>
        </p:grpSpPr>
        <p:sp>
          <p:nvSpPr>
            <p:cNvPr id="11" name="Rounded Rectangle 10"/>
            <p:cNvSpPr/>
            <p:nvPr/>
          </p:nvSpPr>
          <p:spPr>
            <a:xfrm>
              <a:off x="14087475" y="5181600"/>
              <a:ext cx="11372850" cy="2286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23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4973301" y="6304925"/>
              <a:ext cx="9601200" cy="154401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0" dirty="0"/>
                <a:t>Heading 2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14344650" y="7808625"/>
              <a:ext cx="10887074" cy="103976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dirty="0"/>
                <a:t>Lorem ipsum dolor sit </a:t>
              </a:r>
              <a:r>
                <a:rPr lang="en-US" sz="4400" dirty="0" err="1"/>
                <a:t>amet</a:t>
              </a:r>
              <a:r>
                <a:rPr lang="en-US" sz="4400" dirty="0"/>
                <a:t>, </a:t>
              </a:r>
              <a:r>
                <a:rPr lang="en-US" sz="4400" dirty="0" err="1"/>
                <a:t>consectetur</a:t>
              </a:r>
              <a:r>
                <a:rPr lang="en-US" sz="4400" dirty="0"/>
                <a:t> </a:t>
              </a:r>
              <a:r>
                <a:rPr lang="en-US" sz="4400" dirty="0" err="1"/>
                <a:t>adipiscing</a:t>
              </a:r>
              <a:r>
                <a:rPr lang="en-US" sz="4400" dirty="0"/>
                <a:t> </a:t>
              </a:r>
              <a:r>
                <a:rPr lang="en-US" sz="4400" dirty="0" err="1"/>
                <a:t>elit</a:t>
              </a:r>
              <a:r>
                <a:rPr lang="en-US" sz="4400" dirty="0"/>
                <a:t>. </a:t>
              </a:r>
              <a:r>
                <a:rPr lang="en-US" sz="4400" dirty="0" err="1"/>
                <a:t>Nullam</a:t>
              </a:r>
              <a:r>
                <a:rPr lang="en-US" sz="4400" dirty="0"/>
                <a:t> </a:t>
              </a:r>
              <a:r>
                <a:rPr lang="en-US" sz="4400" dirty="0" err="1"/>
                <a:t>leo</a:t>
              </a:r>
              <a:r>
                <a:rPr lang="en-US" sz="4400" dirty="0"/>
                <a:t> dui, </a:t>
              </a:r>
              <a:r>
                <a:rPr lang="en-US" sz="4400" dirty="0" err="1"/>
                <a:t>posuere</a:t>
              </a:r>
              <a:r>
                <a:rPr lang="en-US" sz="4400" dirty="0"/>
                <a:t> sit </a:t>
              </a:r>
              <a:r>
                <a:rPr lang="en-US" sz="4400" dirty="0" err="1"/>
                <a:t>amet</a:t>
              </a:r>
              <a:r>
                <a:rPr lang="en-US" sz="4400" dirty="0"/>
                <a:t> dolor </a:t>
              </a:r>
              <a:r>
                <a:rPr lang="en-US" sz="4400" dirty="0" err="1"/>
                <a:t>eget</a:t>
              </a:r>
              <a:r>
                <a:rPr lang="en-US" sz="4400" dirty="0"/>
                <a:t>, </a:t>
              </a:r>
              <a:r>
                <a:rPr lang="en-US" sz="4400" dirty="0" err="1"/>
                <a:t>aliquet</a:t>
              </a:r>
              <a:r>
                <a:rPr lang="en-US" sz="4400" dirty="0"/>
                <a:t> </a:t>
              </a:r>
              <a:r>
                <a:rPr lang="en-US" sz="4400" dirty="0" err="1"/>
                <a:t>molestie</a:t>
              </a:r>
              <a:r>
                <a:rPr lang="en-US" sz="4400" dirty="0"/>
                <a:t> </a:t>
              </a:r>
              <a:r>
                <a:rPr lang="en-US" sz="4400" dirty="0" err="1"/>
                <a:t>turpis</a:t>
              </a:r>
              <a:r>
                <a:rPr lang="en-US" sz="4400" dirty="0"/>
                <a:t>. </a:t>
              </a:r>
              <a:r>
                <a:rPr lang="en-US" sz="4400" dirty="0" err="1"/>
                <a:t>Praesent</a:t>
              </a:r>
              <a:r>
                <a:rPr lang="en-US" sz="4400" dirty="0"/>
                <a:t> </a:t>
              </a:r>
              <a:r>
                <a:rPr lang="en-US" sz="4400" dirty="0" err="1"/>
                <a:t>nibh</a:t>
              </a:r>
              <a:r>
                <a:rPr lang="en-US" sz="4400" dirty="0"/>
                <a:t> </a:t>
              </a:r>
              <a:r>
                <a:rPr lang="en-US" sz="4400" dirty="0" err="1"/>
                <a:t>neque</a:t>
              </a:r>
              <a:r>
                <a:rPr lang="en-US" sz="4400" dirty="0"/>
                <a:t>, </a:t>
              </a:r>
              <a:r>
                <a:rPr lang="en-US" sz="4400" dirty="0" err="1"/>
                <a:t>tristique</a:t>
              </a:r>
              <a:r>
                <a:rPr lang="en-US" sz="4400" dirty="0"/>
                <a:t> </a:t>
              </a:r>
              <a:r>
                <a:rPr lang="en-US" sz="4400" dirty="0" err="1"/>
                <a:t>ut</a:t>
              </a:r>
              <a:r>
                <a:rPr lang="en-US" sz="4400" dirty="0"/>
                <a:t> </a:t>
              </a:r>
              <a:r>
                <a:rPr lang="en-US" sz="4400" dirty="0" err="1"/>
                <a:t>est</a:t>
              </a:r>
              <a:r>
                <a:rPr lang="en-US" sz="4400" dirty="0"/>
                <a:t> at, </a:t>
              </a:r>
              <a:r>
                <a:rPr lang="en-US" sz="4400" dirty="0" err="1"/>
                <a:t>finibus</a:t>
              </a:r>
              <a:r>
                <a:rPr lang="en-US" sz="4400" dirty="0"/>
                <a:t> gravida.</a:t>
              </a:r>
            </a:p>
            <a:p>
              <a:endParaRPr lang="en-US" sz="4400" dirty="0"/>
            </a:p>
            <a:p>
              <a:pPr marL="587799" indent="-587799">
                <a:buFont typeface="Arial" panose="020B0604020202020204" pitchFamily="34" charset="0"/>
                <a:buChar char="•"/>
              </a:pPr>
              <a:r>
                <a:rPr lang="en-US" sz="4400" dirty="0" err="1"/>
                <a:t>Aliquam</a:t>
              </a:r>
              <a:r>
                <a:rPr lang="en-US" sz="4400" dirty="0"/>
                <a:t> a </a:t>
              </a:r>
              <a:r>
                <a:rPr lang="en-US" sz="4400" dirty="0" err="1"/>
                <a:t>dapibus</a:t>
              </a:r>
              <a:r>
                <a:rPr lang="en-US" sz="4400" dirty="0"/>
                <a:t> </a:t>
              </a:r>
              <a:r>
                <a:rPr lang="en-US" sz="4400" dirty="0" err="1"/>
                <a:t>risus</a:t>
              </a:r>
              <a:r>
                <a:rPr lang="en-US" sz="4400" dirty="0"/>
                <a:t>.</a:t>
              </a:r>
            </a:p>
            <a:p>
              <a:pPr marL="587799" indent="-587799">
                <a:buFont typeface="Arial" panose="020B0604020202020204" pitchFamily="34" charset="0"/>
                <a:buChar char="•"/>
              </a:pPr>
              <a:r>
                <a:rPr lang="en-US" sz="4400" dirty="0" err="1"/>
                <a:t>Vivamus</a:t>
              </a:r>
              <a:r>
                <a:rPr lang="en-US" sz="4400" dirty="0"/>
                <a:t> </a:t>
              </a:r>
              <a:r>
                <a:rPr lang="en-US" sz="4400" dirty="0" err="1"/>
                <a:t>leo</a:t>
              </a:r>
              <a:r>
                <a:rPr lang="en-US" sz="4400" dirty="0"/>
                <a:t> dui, </a:t>
              </a:r>
              <a:r>
                <a:rPr lang="en-US" sz="4400" dirty="0" err="1"/>
                <a:t>laoreet</a:t>
              </a:r>
              <a:r>
                <a:rPr lang="en-US" sz="4400" dirty="0"/>
                <a:t> sit </a:t>
              </a:r>
              <a:r>
                <a:rPr lang="en-US" sz="4400" dirty="0" err="1"/>
                <a:t>amet</a:t>
              </a:r>
              <a:r>
                <a:rPr lang="en-US" sz="4400" dirty="0"/>
                <a:t> ipsum </a:t>
              </a:r>
              <a:r>
                <a:rPr lang="en-US" sz="4400" dirty="0" err="1"/>
                <a:t>eu</a:t>
              </a:r>
              <a:r>
                <a:rPr lang="en-US" sz="4400" dirty="0"/>
                <a:t>, </a:t>
              </a:r>
              <a:r>
                <a:rPr lang="en-US" sz="4400" dirty="0" err="1"/>
                <a:t>ultrices</a:t>
              </a:r>
              <a:r>
                <a:rPr lang="en-US" sz="4400" dirty="0"/>
                <a:t> </a:t>
              </a:r>
              <a:r>
                <a:rPr lang="en-US" sz="4400" dirty="0" err="1"/>
                <a:t>dapibus</a:t>
              </a:r>
              <a:r>
                <a:rPr lang="en-US" sz="4400" dirty="0"/>
                <a:t> </a:t>
              </a:r>
              <a:r>
                <a:rPr lang="en-US" sz="4400" dirty="0" err="1"/>
                <a:t>odio</a:t>
              </a:r>
              <a:r>
                <a:rPr lang="en-US" sz="4400" dirty="0"/>
                <a:t>.</a:t>
              </a:r>
            </a:p>
            <a:p>
              <a:pPr marL="587799" indent="-587799">
                <a:buFont typeface="Arial" panose="020B0604020202020204" pitchFamily="34" charset="0"/>
                <a:buChar char="•"/>
              </a:pPr>
              <a:r>
                <a:rPr lang="en-US" sz="4400" dirty="0" err="1"/>
                <a:t>Duis</a:t>
              </a:r>
              <a:r>
                <a:rPr lang="en-US" sz="4400" dirty="0"/>
                <a:t> </a:t>
              </a:r>
              <a:r>
                <a:rPr lang="en-US" sz="4400" dirty="0" err="1"/>
                <a:t>mollis</a:t>
              </a:r>
              <a:r>
                <a:rPr lang="en-US" sz="4400" dirty="0"/>
                <a:t> </a:t>
              </a:r>
              <a:r>
                <a:rPr lang="en-US" sz="4400" dirty="0" err="1"/>
                <a:t>tincidunt</a:t>
              </a:r>
              <a:r>
                <a:rPr lang="en-US" sz="4400" dirty="0"/>
                <a:t> lorem, non </a:t>
              </a:r>
              <a:r>
                <a:rPr lang="en-US" sz="4400" dirty="0" err="1"/>
                <a:t>congue</a:t>
              </a:r>
              <a:r>
                <a:rPr lang="en-US" sz="4400" dirty="0"/>
                <a:t> </a:t>
              </a:r>
              <a:r>
                <a:rPr lang="en-US" sz="4400" dirty="0" err="1"/>
                <a:t>mauris</a:t>
              </a:r>
              <a:r>
                <a:rPr lang="en-US" sz="4400" dirty="0"/>
                <a:t> </a:t>
              </a:r>
              <a:r>
                <a:rPr lang="en-US" sz="4400" dirty="0" err="1"/>
                <a:t>sagittis</a:t>
              </a:r>
              <a:r>
                <a:rPr lang="en-US" sz="4400" dirty="0"/>
                <a:t> ac.</a:t>
              </a:r>
            </a:p>
            <a:p>
              <a:endParaRPr lang="en-US" sz="4457" dirty="0"/>
            </a:p>
            <a:p>
              <a:pPr marL="587799" indent="-587799">
                <a:buFont typeface="Arial" panose="020B0604020202020204" pitchFamily="34" charset="0"/>
                <a:buChar char="•"/>
              </a:pPr>
              <a:endParaRPr lang="en-US" sz="4457" dirty="0"/>
            </a:p>
          </p:txBody>
        </p:sp>
        <p:graphicFrame>
          <p:nvGraphicFramePr>
            <p:cNvPr id="14" name="Chart 13"/>
            <p:cNvGraphicFramePr/>
            <p:nvPr>
              <p:extLst>
                <p:ext uri="{D42A27DB-BD31-4B8C-83A1-F6EECF244321}">
                  <p14:modId xmlns:p14="http://schemas.microsoft.com/office/powerpoint/2010/main" val="940230332"/>
                </p:ext>
              </p:extLst>
            </p:nvPr>
          </p:nvGraphicFramePr>
          <p:xfrm>
            <a:off x="15706724" y="18779321"/>
            <a:ext cx="8162925" cy="832689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</p:grpSp>
      <p:grpSp>
        <p:nvGrpSpPr>
          <p:cNvPr id="27" name="Group 26"/>
          <p:cNvGrpSpPr/>
          <p:nvPr/>
        </p:nvGrpSpPr>
        <p:grpSpPr>
          <a:xfrm>
            <a:off x="22405808" y="4479932"/>
            <a:ext cx="9748157" cy="19634093"/>
            <a:chOff x="26346150" y="5105400"/>
            <a:chExt cx="11372850" cy="22906442"/>
          </a:xfrm>
        </p:grpSpPr>
        <p:sp>
          <p:nvSpPr>
            <p:cNvPr id="15" name="Rounded Rectangle 14"/>
            <p:cNvSpPr/>
            <p:nvPr/>
          </p:nvSpPr>
          <p:spPr>
            <a:xfrm>
              <a:off x="26346150" y="5105400"/>
              <a:ext cx="11372850" cy="2286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23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27203400" y="6285875"/>
              <a:ext cx="9601200" cy="154401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0" dirty="0"/>
                <a:t>Heading 3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6560462" y="15900994"/>
              <a:ext cx="10887074" cy="121108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dirty="0" err="1"/>
                <a:t>Vivamus</a:t>
              </a:r>
              <a:r>
                <a:rPr lang="en-US" sz="4400" dirty="0"/>
                <a:t> </a:t>
              </a:r>
              <a:r>
                <a:rPr lang="en-US" sz="4400" dirty="0" err="1"/>
                <a:t>consectetur</a:t>
              </a:r>
              <a:r>
                <a:rPr lang="en-US" sz="4400" dirty="0"/>
                <a:t> </a:t>
              </a:r>
              <a:r>
                <a:rPr lang="en-US" sz="4400" dirty="0" err="1"/>
                <a:t>velit</a:t>
              </a:r>
              <a:r>
                <a:rPr lang="en-US" sz="4400" dirty="0"/>
                <a:t> </a:t>
              </a:r>
              <a:r>
                <a:rPr lang="en-US" sz="4400" dirty="0" err="1"/>
                <a:t>quis</a:t>
              </a:r>
              <a:r>
                <a:rPr lang="en-US" sz="4400" dirty="0"/>
                <a:t> </a:t>
              </a:r>
              <a:r>
                <a:rPr lang="en-US" sz="4400" dirty="0" err="1"/>
                <a:t>varius</a:t>
              </a:r>
              <a:r>
                <a:rPr lang="en-US" sz="4400" dirty="0"/>
                <a:t> </a:t>
              </a:r>
              <a:r>
                <a:rPr lang="en-US" sz="4400" dirty="0" err="1"/>
                <a:t>mattis</a:t>
              </a:r>
              <a:r>
                <a:rPr lang="en-US" sz="4400" dirty="0"/>
                <a:t>. </a:t>
              </a:r>
              <a:r>
                <a:rPr lang="en-US" sz="4400" dirty="0" err="1"/>
                <a:t>Donec</a:t>
              </a:r>
              <a:r>
                <a:rPr lang="en-US" sz="4400" dirty="0"/>
                <a:t> sit </a:t>
              </a:r>
              <a:r>
                <a:rPr lang="en-US" sz="4400" dirty="0" err="1"/>
                <a:t>amet</a:t>
              </a:r>
              <a:r>
                <a:rPr lang="en-US" sz="4400" dirty="0"/>
                <a:t> </a:t>
              </a:r>
              <a:r>
                <a:rPr lang="en-US" sz="4400" dirty="0" err="1"/>
                <a:t>porttitor</a:t>
              </a:r>
              <a:r>
                <a:rPr lang="en-US" sz="4400" dirty="0"/>
                <a:t> </a:t>
              </a:r>
              <a:r>
                <a:rPr lang="en-US" sz="4400" dirty="0" err="1"/>
                <a:t>purus</a:t>
              </a:r>
              <a:r>
                <a:rPr lang="en-US" sz="4400" dirty="0"/>
                <a:t>. </a:t>
              </a:r>
              <a:r>
                <a:rPr lang="en-US" sz="4400" dirty="0" err="1"/>
                <a:t>Orci</a:t>
              </a:r>
              <a:r>
                <a:rPr lang="en-US" sz="4400" dirty="0"/>
                <a:t> </a:t>
              </a:r>
              <a:r>
                <a:rPr lang="en-US" sz="4400" dirty="0" err="1"/>
                <a:t>varius</a:t>
              </a:r>
              <a:r>
                <a:rPr lang="en-US" sz="4400" dirty="0"/>
                <a:t> </a:t>
              </a:r>
              <a:r>
                <a:rPr lang="en-US" sz="4400" dirty="0" err="1"/>
                <a:t>natoque</a:t>
              </a:r>
              <a:r>
                <a:rPr lang="en-US" sz="4400" dirty="0"/>
                <a:t> </a:t>
              </a:r>
              <a:r>
                <a:rPr lang="en-US" sz="4400" dirty="0" err="1"/>
                <a:t>penatibus</a:t>
              </a:r>
              <a:r>
                <a:rPr lang="en-US" sz="4400" dirty="0"/>
                <a:t> et </a:t>
              </a:r>
              <a:r>
                <a:rPr lang="en-US" sz="4400" dirty="0" err="1"/>
                <a:t>magnis</a:t>
              </a:r>
              <a:r>
                <a:rPr lang="en-US" sz="4400" dirty="0"/>
                <a:t> dis parturient </a:t>
              </a:r>
              <a:r>
                <a:rPr lang="en-US" sz="4400" dirty="0" err="1"/>
                <a:t>montes</a:t>
              </a:r>
              <a:r>
                <a:rPr lang="en-US" sz="4400" dirty="0"/>
                <a:t>, </a:t>
              </a:r>
              <a:r>
                <a:rPr lang="en-US" sz="4400" dirty="0" err="1"/>
                <a:t>nascetur</a:t>
              </a:r>
              <a:r>
                <a:rPr lang="en-US" sz="4400" dirty="0"/>
                <a:t> </a:t>
              </a:r>
              <a:r>
                <a:rPr lang="en-US" sz="4400" dirty="0" err="1"/>
                <a:t>ridiculus</a:t>
              </a:r>
              <a:r>
                <a:rPr lang="en-US" sz="4400" dirty="0"/>
                <a:t> mus. </a:t>
              </a:r>
            </a:p>
            <a:p>
              <a:endParaRPr lang="en-US" sz="4400" dirty="0"/>
            </a:p>
            <a:p>
              <a:r>
                <a:rPr lang="en-US" sz="4400" dirty="0" err="1"/>
                <a:t>Suspendisse</a:t>
              </a:r>
              <a:r>
                <a:rPr lang="en-US" sz="4400" dirty="0"/>
                <a:t> lacus </a:t>
              </a:r>
              <a:r>
                <a:rPr lang="en-US" sz="4400" dirty="0" err="1"/>
                <a:t>turpis</a:t>
              </a:r>
              <a:r>
                <a:rPr lang="en-US" sz="4400" dirty="0"/>
                <a:t>, </a:t>
              </a:r>
              <a:r>
                <a:rPr lang="en-US" sz="4400" dirty="0" err="1"/>
                <a:t>feugiat</a:t>
              </a:r>
              <a:r>
                <a:rPr lang="en-US" sz="4400" dirty="0"/>
                <a:t> </a:t>
              </a:r>
              <a:r>
                <a:rPr lang="en-US" sz="4400" dirty="0" err="1"/>
                <a:t>sed</a:t>
              </a:r>
              <a:r>
                <a:rPr lang="en-US" sz="4400" dirty="0"/>
                <a:t> convallis </a:t>
              </a:r>
              <a:r>
                <a:rPr lang="en-US" sz="4400" dirty="0" err="1"/>
                <a:t>ut</a:t>
              </a:r>
              <a:r>
                <a:rPr lang="en-US" sz="4400" dirty="0"/>
                <a:t>, </a:t>
              </a:r>
              <a:r>
                <a:rPr lang="en-US" sz="4400" dirty="0" err="1"/>
                <a:t>placerat</a:t>
              </a:r>
              <a:r>
                <a:rPr lang="en-US" sz="4400" dirty="0"/>
                <a:t> vitae </a:t>
              </a:r>
              <a:r>
                <a:rPr lang="en-US" sz="4400" dirty="0" err="1"/>
                <a:t>nunc</a:t>
              </a:r>
              <a:r>
                <a:rPr lang="en-US" sz="4400" dirty="0"/>
                <a:t>. </a:t>
              </a:r>
              <a:r>
                <a:rPr lang="en-US" sz="4400" dirty="0" err="1"/>
                <a:t>Cras</a:t>
              </a:r>
              <a:r>
                <a:rPr lang="en-US" sz="4400" dirty="0"/>
                <a:t> </a:t>
              </a:r>
              <a:r>
                <a:rPr lang="en-US" sz="4400" dirty="0" err="1"/>
                <a:t>eu</a:t>
              </a:r>
              <a:r>
                <a:rPr lang="en-US" sz="4400" dirty="0"/>
                <a:t> </a:t>
              </a:r>
              <a:r>
                <a:rPr lang="en-US" sz="4400" dirty="0" err="1"/>
                <a:t>vestibulum</a:t>
              </a:r>
              <a:r>
                <a:rPr lang="en-US" sz="4400" dirty="0"/>
                <a:t> </a:t>
              </a:r>
              <a:r>
                <a:rPr lang="en-US" sz="4400" dirty="0" err="1"/>
                <a:t>nisl</a:t>
              </a:r>
              <a:r>
                <a:rPr lang="en-US" sz="4400" dirty="0"/>
                <a:t>. </a:t>
              </a:r>
              <a:r>
                <a:rPr lang="en-US" sz="4400" dirty="0" err="1"/>
                <a:t>Sed</a:t>
              </a:r>
              <a:r>
                <a:rPr lang="en-US" sz="4400" dirty="0"/>
                <a:t> </a:t>
              </a:r>
              <a:r>
                <a:rPr lang="en-US" sz="4400" dirty="0" err="1"/>
                <a:t>posuere</a:t>
              </a:r>
              <a:r>
                <a:rPr lang="en-US" sz="4400" dirty="0"/>
                <a:t> </a:t>
              </a:r>
              <a:r>
                <a:rPr lang="en-US" sz="4400" dirty="0" err="1"/>
                <a:t>vehicula</a:t>
              </a:r>
              <a:r>
                <a:rPr lang="en-US" sz="4400" dirty="0"/>
                <a:t> </a:t>
              </a:r>
              <a:r>
                <a:rPr lang="en-US" sz="4400" dirty="0" err="1"/>
                <a:t>diam</a:t>
              </a:r>
              <a:r>
                <a:rPr lang="en-US" sz="4400" dirty="0"/>
                <a:t> </a:t>
              </a:r>
              <a:r>
                <a:rPr lang="en-US" sz="4400" dirty="0" err="1"/>
                <a:t>sed</a:t>
              </a:r>
              <a:r>
                <a:rPr lang="en-US" sz="4400" dirty="0"/>
                <a:t> </a:t>
              </a:r>
              <a:r>
                <a:rPr lang="en-US" sz="4400" dirty="0" err="1"/>
                <a:t>luctus</a:t>
              </a:r>
              <a:r>
                <a:rPr lang="en-US" sz="4400" dirty="0"/>
                <a:t>. </a:t>
              </a:r>
              <a:r>
                <a:rPr lang="en-US" sz="4400" dirty="0" err="1"/>
                <a:t>Vestibulum</a:t>
              </a:r>
              <a:r>
                <a:rPr lang="en-US" sz="4400" dirty="0"/>
                <a:t> </a:t>
              </a:r>
              <a:r>
                <a:rPr lang="en-US" sz="4400" dirty="0" err="1"/>
                <a:t>efficitur</a:t>
              </a:r>
              <a:r>
                <a:rPr lang="en-US" sz="4400" dirty="0"/>
                <a:t> magna </a:t>
              </a:r>
              <a:r>
                <a:rPr lang="en-US" sz="4400" dirty="0" err="1"/>
                <a:t>vel</a:t>
              </a:r>
              <a:r>
                <a:rPr lang="en-US" sz="4400" dirty="0"/>
                <a:t> </a:t>
              </a:r>
              <a:r>
                <a:rPr lang="en-US" sz="4400" dirty="0" err="1"/>
                <a:t>nulla</a:t>
              </a:r>
              <a:r>
                <a:rPr lang="en-US" sz="4400" dirty="0"/>
                <a:t> pharetra </a:t>
              </a:r>
              <a:r>
                <a:rPr lang="en-US" sz="4400" dirty="0" err="1"/>
                <a:t>tincidunt</a:t>
              </a:r>
              <a:r>
                <a:rPr lang="en-US" sz="4400" dirty="0"/>
                <a:t>. </a:t>
              </a:r>
              <a:r>
                <a:rPr lang="en-US" sz="4400" dirty="0" err="1"/>
                <a:t>Nullam</a:t>
              </a:r>
              <a:r>
                <a:rPr lang="en-US" sz="4400" dirty="0"/>
                <a:t> </a:t>
              </a:r>
              <a:r>
                <a:rPr lang="en-US" sz="4400" dirty="0" err="1"/>
                <a:t>ullamcorper</a:t>
              </a:r>
              <a:r>
                <a:rPr lang="en-US" sz="4400" dirty="0"/>
                <a:t> </a:t>
              </a:r>
              <a:r>
                <a:rPr lang="en-US" sz="4400" dirty="0" err="1"/>
                <a:t>arcu</a:t>
              </a:r>
              <a:r>
                <a:rPr lang="en-US" sz="4400" dirty="0"/>
                <a:t> </a:t>
              </a:r>
              <a:r>
                <a:rPr lang="en-US" sz="4400" dirty="0" err="1"/>
                <a:t>venenatis</a:t>
              </a:r>
              <a:r>
                <a:rPr lang="en-US" sz="4400" dirty="0"/>
                <a:t> </a:t>
              </a:r>
              <a:r>
                <a:rPr lang="en-US" sz="4400" dirty="0" err="1"/>
                <a:t>suscipit</a:t>
              </a:r>
              <a:r>
                <a:rPr lang="en-US" sz="4400" dirty="0"/>
                <a:t> </a:t>
              </a:r>
              <a:r>
                <a:rPr lang="en-US" sz="4400" dirty="0" err="1"/>
                <a:t>sagittis</a:t>
              </a:r>
              <a:r>
                <a:rPr lang="en-US" sz="4400" dirty="0"/>
                <a:t>.</a:t>
              </a:r>
            </a:p>
            <a:p>
              <a:endParaRPr lang="en-US" sz="4457" dirty="0"/>
            </a:p>
            <a:p>
              <a:pPr marL="587799" indent="-587799">
                <a:buFont typeface="Arial" panose="020B0604020202020204" pitchFamily="34" charset="0"/>
                <a:buChar char="•"/>
              </a:pPr>
              <a:endParaRPr lang="en-US" sz="4457" dirty="0"/>
            </a:p>
          </p:txBody>
        </p:sp>
        <mc:AlternateContent xmlns:mc="http://schemas.openxmlformats.org/markup-compatibility/2006" xmlns:cx1="http://schemas.microsoft.com/office/drawing/2015/9/8/chartex">
          <mc:Choice Requires="cx1">
            <p:graphicFrame>
              <p:nvGraphicFramePr>
                <p:cNvPr id="18" name="Chart 17"/>
                <p:cNvGraphicFramePr/>
                <p:nvPr>
                  <p:extLst>
                    <p:ext uri="{D42A27DB-BD31-4B8C-83A1-F6EECF244321}">
                      <p14:modId xmlns:p14="http://schemas.microsoft.com/office/powerpoint/2010/main" val="4281171788"/>
                    </p:ext>
                  </p:extLst>
                </p:nvPr>
              </p:nvGraphicFramePr>
              <p:xfrm>
                <a:off x="26739180" y="8757524"/>
                <a:ext cx="10529637" cy="6118370"/>
              </p:xfrm>
              <a:graphic>
                <a:graphicData uri="http://schemas.microsoft.com/office/drawing/2014/chartex">
                  <cx:chart xmlns:cx="http://schemas.microsoft.com/office/drawing/2014/chartex" xmlns:r="http://schemas.openxmlformats.org/officeDocument/2006/relationships" r:id="rId3"/>
                </a:graphicData>
              </a:graphic>
            </p:graphicFrame>
          </mc:Choice>
          <mc:Fallback xmlns="">
            <p:pic>
              <p:nvPicPr>
                <p:cNvPr id="18" name="Chart 17"/>
                <p:cNvPicPr>
                  <a:picLocks noGrp="1" noRot="1" noChangeAspect="1" noMove="1" noResize="1" noEditPoints="1" noAdjustHandles="1" noChangeArrowheads="1" noChangeShapeType="1"/>
                </p:cNvPicPr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26533139" y="8878712"/>
                  <a:ext cx="10529637" cy="6118370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23" name="Rectangle 22"/>
          <p:cNvSpPr/>
          <p:nvPr/>
        </p:nvSpPr>
        <p:spPr>
          <a:xfrm>
            <a:off x="33250558" y="13229229"/>
            <a:ext cx="9073529" cy="42076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4400" dirty="0" err="1">
                <a:solidFill>
                  <a:prstClr val="black"/>
                </a:solidFill>
              </a:rPr>
              <a:t>Donec</a:t>
            </a:r>
            <a:r>
              <a:rPr lang="en-US" sz="4400" dirty="0">
                <a:solidFill>
                  <a:prstClr val="black"/>
                </a:solidFill>
              </a:rPr>
              <a:t> at semper libero, at </a:t>
            </a:r>
            <a:r>
              <a:rPr lang="en-US" sz="4400" dirty="0" err="1">
                <a:solidFill>
                  <a:prstClr val="black"/>
                </a:solidFill>
              </a:rPr>
              <a:t>dignissim</a:t>
            </a:r>
            <a:r>
              <a:rPr lang="en-US" sz="4400" dirty="0">
                <a:solidFill>
                  <a:prstClr val="black"/>
                </a:solidFill>
              </a:rPr>
              <a:t> </a:t>
            </a:r>
            <a:r>
              <a:rPr lang="en-US" sz="4400" dirty="0" err="1">
                <a:solidFill>
                  <a:prstClr val="black"/>
                </a:solidFill>
              </a:rPr>
              <a:t>justo</a:t>
            </a:r>
            <a:r>
              <a:rPr lang="en-US" sz="4400" dirty="0">
                <a:solidFill>
                  <a:prstClr val="black"/>
                </a:solidFill>
              </a:rPr>
              <a:t>. Maecenas tempus </a:t>
            </a:r>
            <a:r>
              <a:rPr lang="en-US" sz="4400" dirty="0" err="1">
                <a:solidFill>
                  <a:prstClr val="black"/>
                </a:solidFill>
              </a:rPr>
              <a:t>leo</a:t>
            </a:r>
            <a:r>
              <a:rPr lang="en-US" sz="4400" dirty="0">
                <a:solidFill>
                  <a:prstClr val="black"/>
                </a:solidFill>
              </a:rPr>
              <a:t> </a:t>
            </a:r>
            <a:r>
              <a:rPr lang="en-US" sz="4400" dirty="0" err="1">
                <a:solidFill>
                  <a:prstClr val="black"/>
                </a:solidFill>
              </a:rPr>
              <a:t>quis</a:t>
            </a:r>
            <a:r>
              <a:rPr lang="en-US" sz="4400" dirty="0">
                <a:solidFill>
                  <a:prstClr val="black"/>
                </a:solidFill>
              </a:rPr>
              <a:t> </a:t>
            </a:r>
            <a:r>
              <a:rPr lang="en-US" sz="4400" dirty="0" err="1">
                <a:solidFill>
                  <a:prstClr val="black"/>
                </a:solidFill>
              </a:rPr>
              <a:t>velit</a:t>
            </a:r>
            <a:r>
              <a:rPr lang="en-US" sz="4400" dirty="0">
                <a:solidFill>
                  <a:prstClr val="black"/>
                </a:solidFill>
              </a:rPr>
              <a:t> </a:t>
            </a:r>
            <a:r>
              <a:rPr lang="en-US" sz="4400" dirty="0" err="1">
                <a:solidFill>
                  <a:prstClr val="black"/>
                </a:solidFill>
              </a:rPr>
              <a:t>malesuada</a:t>
            </a:r>
            <a:r>
              <a:rPr lang="en-US" sz="4400" dirty="0">
                <a:solidFill>
                  <a:prstClr val="black"/>
                </a:solidFill>
              </a:rPr>
              <a:t> </a:t>
            </a:r>
            <a:r>
              <a:rPr lang="en-US" sz="4400" dirty="0" err="1">
                <a:solidFill>
                  <a:prstClr val="black"/>
                </a:solidFill>
              </a:rPr>
              <a:t>porttitor</a:t>
            </a:r>
            <a:r>
              <a:rPr lang="en-US" sz="4400" dirty="0">
                <a:solidFill>
                  <a:prstClr val="black"/>
                </a:solidFill>
              </a:rPr>
              <a:t>. </a:t>
            </a:r>
            <a:r>
              <a:rPr lang="en-US" sz="4400" dirty="0" err="1">
                <a:solidFill>
                  <a:prstClr val="black"/>
                </a:solidFill>
              </a:rPr>
              <a:t>Praesent</a:t>
            </a:r>
            <a:r>
              <a:rPr lang="en-US" sz="4400" dirty="0">
                <a:solidFill>
                  <a:prstClr val="black"/>
                </a:solidFill>
              </a:rPr>
              <a:t> et </a:t>
            </a:r>
            <a:r>
              <a:rPr lang="en-US" sz="4400" dirty="0" err="1">
                <a:solidFill>
                  <a:prstClr val="black"/>
                </a:solidFill>
              </a:rPr>
              <a:t>rhoncus</a:t>
            </a:r>
            <a:r>
              <a:rPr lang="en-US" sz="4400" dirty="0">
                <a:solidFill>
                  <a:prstClr val="black"/>
                </a:solidFill>
              </a:rPr>
              <a:t> sem. </a:t>
            </a:r>
            <a:r>
              <a:rPr lang="en-US" sz="4400" dirty="0" err="1">
                <a:solidFill>
                  <a:prstClr val="black"/>
                </a:solidFill>
              </a:rPr>
              <a:t>Aliquam</a:t>
            </a:r>
            <a:r>
              <a:rPr lang="en-US" sz="4400" dirty="0">
                <a:solidFill>
                  <a:prstClr val="black"/>
                </a:solidFill>
              </a:rPr>
              <a:t> a </a:t>
            </a:r>
            <a:r>
              <a:rPr lang="en-US" sz="4400" dirty="0" err="1">
                <a:solidFill>
                  <a:prstClr val="black"/>
                </a:solidFill>
              </a:rPr>
              <a:t>dapibus</a:t>
            </a:r>
            <a:r>
              <a:rPr lang="en-US" sz="4400" dirty="0">
                <a:solidFill>
                  <a:prstClr val="black"/>
                </a:solidFill>
              </a:rPr>
              <a:t> </a:t>
            </a:r>
            <a:r>
              <a:rPr lang="en-US" sz="4400" dirty="0" err="1">
                <a:solidFill>
                  <a:prstClr val="black"/>
                </a:solidFill>
              </a:rPr>
              <a:t>risus</a:t>
            </a:r>
            <a:r>
              <a:rPr lang="en-US" sz="4400" dirty="0">
                <a:solidFill>
                  <a:prstClr val="black"/>
                </a:solidFill>
              </a:rPr>
              <a:t>. </a:t>
            </a:r>
            <a:r>
              <a:rPr lang="en-US" sz="4400" dirty="0" err="1">
                <a:solidFill>
                  <a:prstClr val="black"/>
                </a:solidFill>
              </a:rPr>
              <a:t>Vivamus</a:t>
            </a:r>
            <a:r>
              <a:rPr lang="en-US" sz="4400" dirty="0">
                <a:solidFill>
                  <a:prstClr val="black"/>
                </a:solidFill>
              </a:rPr>
              <a:t> </a:t>
            </a:r>
            <a:r>
              <a:rPr lang="en-US" sz="4400" dirty="0" err="1">
                <a:solidFill>
                  <a:prstClr val="black"/>
                </a:solidFill>
              </a:rPr>
              <a:t>leo</a:t>
            </a:r>
            <a:r>
              <a:rPr lang="en-US" sz="4400" dirty="0">
                <a:solidFill>
                  <a:prstClr val="black"/>
                </a:solidFill>
              </a:rPr>
              <a:t> dui, </a:t>
            </a:r>
            <a:r>
              <a:rPr lang="en-US" sz="4400" dirty="0" err="1">
                <a:solidFill>
                  <a:prstClr val="black"/>
                </a:solidFill>
              </a:rPr>
              <a:t>laoreet</a:t>
            </a:r>
            <a:r>
              <a:rPr lang="en-US" sz="4400" dirty="0">
                <a:solidFill>
                  <a:prstClr val="black"/>
                </a:solidFill>
              </a:rPr>
              <a:t> sit </a:t>
            </a:r>
            <a:r>
              <a:rPr lang="en-US" sz="4400" dirty="0" err="1">
                <a:solidFill>
                  <a:prstClr val="black"/>
                </a:solidFill>
              </a:rPr>
              <a:t>amet</a:t>
            </a:r>
            <a:r>
              <a:rPr lang="en-US" sz="4400" dirty="0">
                <a:solidFill>
                  <a:prstClr val="black"/>
                </a:solidFill>
              </a:rPr>
              <a:t> ipsum </a:t>
            </a:r>
            <a:r>
              <a:rPr lang="en-US" sz="4400" dirty="0" err="1">
                <a:solidFill>
                  <a:prstClr val="black"/>
                </a:solidFill>
              </a:rPr>
              <a:t>eu</a:t>
            </a:r>
            <a:r>
              <a:rPr lang="en-US" sz="4400" dirty="0">
                <a:solidFill>
                  <a:prstClr val="black"/>
                </a:solidFill>
              </a:rPr>
              <a:t>, </a:t>
            </a:r>
            <a:r>
              <a:rPr lang="en-US" sz="4400" dirty="0" err="1">
                <a:solidFill>
                  <a:prstClr val="black"/>
                </a:solidFill>
              </a:rPr>
              <a:t>ultrices</a:t>
            </a:r>
            <a:r>
              <a:rPr lang="en-US" sz="4400" dirty="0">
                <a:solidFill>
                  <a:prstClr val="black"/>
                </a:solidFill>
              </a:rPr>
              <a:t> </a:t>
            </a:r>
            <a:r>
              <a:rPr lang="en-US" sz="4400" dirty="0" err="1">
                <a:solidFill>
                  <a:prstClr val="black"/>
                </a:solidFill>
              </a:rPr>
              <a:t>dapibus</a:t>
            </a:r>
            <a:r>
              <a:rPr lang="en-US" sz="4400" dirty="0">
                <a:solidFill>
                  <a:prstClr val="black"/>
                </a:solidFill>
              </a:rPr>
              <a:t> </a:t>
            </a:r>
            <a:r>
              <a:rPr lang="en-US" sz="4400" dirty="0" err="1">
                <a:solidFill>
                  <a:prstClr val="black"/>
                </a:solidFill>
              </a:rPr>
              <a:t>odio</a:t>
            </a:r>
            <a:r>
              <a:rPr lang="en-US" sz="4400" dirty="0">
                <a:solidFill>
                  <a:prstClr val="black"/>
                </a:solidFill>
              </a:rPr>
              <a:t>.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32971148" y="4479932"/>
            <a:ext cx="9748157" cy="19594286"/>
            <a:chOff x="38304787" y="5181600"/>
            <a:chExt cx="11372850" cy="22860000"/>
          </a:xfrm>
        </p:grpSpPr>
        <p:sp>
          <p:nvSpPr>
            <p:cNvPr id="19" name="Rounded Rectangle 18"/>
            <p:cNvSpPr/>
            <p:nvPr/>
          </p:nvSpPr>
          <p:spPr>
            <a:xfrm>
              <a:off x="38304787" y="5181600"/>
              <a:ext cx="11372850" cy="2286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23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39847837" y="6419224"/>
              <a:ext cx="9601200" cy="154401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0" dirty="0"/>
                <a:t>Heading 4</a:t>
              </a:r>
            </a:p>
          </p:txBody>
        </p:sp>
        <p:graphicFrame>
          <p:nvGraphicFramePr>
            <p:cNvPr id="21" name="Diagram 20"/>
            <p:cNvGraphicFramePr/>
            <p:nvPr>
              <p:extLst>
                <p:ext uri="{D42A27DB-BD31-4B8C-83A1-F6EECF244321}">
                  <p14:modId xmlns:p14="http://schemas.microsoft.com/office/powerpoint/2010/main" val="3774627502"/>
                </p:ext>
              </p:extLst>
            </p:nvPr>
          </p:nvGraphicFramePr>
          <p:xfrm>
            <a:off x="38623121" y="11950059"/>
            <a:ext cx="10684042" cy="3867082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5" r:lo="rId6" r:qs="rId7" r:cs="rId8"/>
            </a:graphicData>
          </a:graphic>
        </p:graphicFrame>
        <p:sp>
          <p:nvSpPr>
            <p:cNvPr id="22" name="Rectangle 21"/>
            <p:cNvSpPr/>
            <p:nvPr/>
          </p:nvSpPr>
          <p:spPr>
            <a:xfrm>
              <a:off x="38721380" y="8661246"/>
              <a:ext cx="10727658" cy="330855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/>
              <a:r>
                <a:rPr lang="en-US" sz="4400" dirty="0" err="1">
                  <a:solidFill>
                    <a:prstClr val="black"/>
                  </a:solidFill>
                </a:rPr>
                <a:t>Aliquam</a:t>
              </a:r>
              <a:r>
                <a:rPr lang="en-US" sz="4400" dirty="0">
                  <a:solidFill>
                    <a:prstClr val="black"/>
                  </a:solidFill>
                </a:rPr>
                <a:t> sit </a:t>
              </a:r>
              <a:r>
                <a:rPr lang="en-US" sz="4400" dirty="0" err="1">
                  <a:solidFill>
                    <a:prstClr val="black"/>
                  </a:solidFill>
                </a:rPr>
                <a:t>amet</a:t>
              </a:r>
              <a:r>
                <a:rPr lang="en-US" sz="4400" dirty="0">
                  <a:solidFill>
                    <a:prstClr val="black"/>
                  </a:solidFill>
                </a:rPr>
                <a:t> </a:t>
              </a:r>
              <a:r>
                <a:rPr lang="en-US" sz="4400" dirty="0" err="1">
                  <a:solidFill>
                    <a:prstClr val="black"/>
                  </a:solidFill>
                </a:rPr>
                <a:t>arcu</a:t>
              </a:r>
              <a:r>
                <a:rPr lang="en-US" sz="4400" dirty="0">
                  <a:solidFill>
                    <a:prstClr val="black"/>
                  </a:solidFill>
                </a:rPr>
                <a:t> </a:t>
              </a:r>
              <a:r>
                <a:rPr lang="en-US" sz="4400" dirty="0" err="1">
                  <a:solidFill>
                    <a:prstClr val="black"/>
                  </a:solidFill>
                </a:rPr>
                <a:t>pretium</a:t>
              </a:r>
              <a:r>
                <a:rPr lang="en-US" sz="4400" dirty="0">
                  <a:solidFill>
                    <a:prstClr val="black"/>
                  </a:solidFill>
                </a:rPr>
                <a:t> </a:t>
              </a:r>
              <a:r>
                <a:rPr lang="en-US" sz="4400" dirty="0" err="1">
                  <a:solidFill>
                    <a:prstClr val="black"/>
                  </a:solidFill>
                </a:rPr>
                <a:t>turpis</a:t>
              </a:r>
              <a:r>
                <a:rPr lang="en-US" sz="4400" dirty="0">
                  <a:solidFill>
                    <a:prstClr val="black"/>
                  </a:solidFill>
                </a:rPr>
                <a:t> </a:t>
              </a:r>
              <a:r>
                <a:rPr lang="en-US" sz="4400" dirty="0" err="1">
                  <a:solidFill>
                    <a:prstClr val="black"/>
                  </a:solidFill>
                </a:rPr>
                <a:t>ultrices</a:t>
              </a:r>
              <a:r>
                <a:rPr lang="en-US" sz="4400" dirty="0">
                  <a:solidFill>
                    <a:prstClr val="black"/>
                  </a:solidFill>
                </a:rPr>
                <a:t> </a:t>
              </a:r>
              <a:r>
                <a:rPr lang="en-US" sz="4400" dirty="0" err="1">
                  <a:solidFill>
                    <a:prstClr val="black"/>
                  </a:solidFill>
                </a:rPr>
                <a:t>feugiat</a:t>
              </a:r>
              <a:r>
                <a:rPr lang="en-US" sz="4400" dirty="0">
                  <a:solidFill>
                    <a:prstClr val="black"/>
                  </a:solidFill>
                </a:rPr>
                <a:t> non </a:t>
              </a:r>
              <a:r>
                <a:rPr lang="en-US" sz="4400" dirty="0" err="1">
                  <a:solidFill>
                    <a:prstClr val="black"/>
                  </a:solidFill>
                </a:rPr>
                <a:t>eget</a:t>
              </a:r>
              <a:r>
                <a:rPr lang="en-US" sz="4400" dirty="0">
                  <a:solidFill>
                    <a:prstClr val="black"/>
                  </a:solidFill>
                </a:rPr>
                <a:t> dolor. </a:t>
              </a:r>
              <a:r>
                <a:rPr lang="en-US" sz="4400" dirty="0" err="1">
                  <a:solidFill>
                    <a:prstClr val="black"/>
                  </a:solidFill>
                </a:rPr>
                <a:t>Vivamus</a:t>
              </a:r>
              <a:r>
                <a:rPr lang="en-US" sz="4400" dirty="0">
                  <a:solidFill>
                    <a:prstClr val="black"/>
                  </a:solidFill>
                </a:rPr>
                <a:t> tempus </a:t>
              </a:r>
              <a:r>
                <a:rPr lang="en-US" sz="4400" dirty="0" err="1">
                  <a:solidFill>
                    <a:prstClr val="black"/>
                  </a:solidFill>
                </a:rPr>
                <a:t>orci</a:t>
              </a:r>
              <a:r>
                <a:rPr lang="en-US" sz="4400" dirty="0">
                  <a:solidFill>
                    <a:prstClr val="black"/>
                  </a:solidFill>
                </a:rPr>
                <a:t> non magna </a:t>
              </a:r>
              <a:r>
                <a:rPr lang="en-US" sz="4400" dirty="0" err="1">
                  <a:solidFill>
                    <a:prstClr val="black"/>
                  </a:solidFill>
                </a:rPr>
                <a:t>placerat</a:t>
              </a:r>
              <a:r>
                <a:rPr lang="en-US" sz="4400" dirty="0">
                  <a:solidFill>
                    <a:prstClr val="black"/>
                  </a:solidFill>
                </a:rPr>
                <a:t>, </a:t>
              </a:r>
              <a:r>
                <a:rPr lang="en-US" sz="4400" dirty="0" err="1">
                  <a:solidFill>
                    <a:prstClr val="black"/>
                  </a:solidFill>
                </a:rPr>
                <a:t>nec</a:t>
              </a:r>
              <a:r>
                <a:rPr lang="en-US" sz="4400" dirty="0">
                  <a:solidFill>
                    <a:prstClr val="black"/>
                  </a:solidFill>
                </a:rPr>
                <a:t> </a:t>
              </a:r>
              <a:r>
                <a:rPr lang="en-US" sz="4400" dirty="0" err="1">
                  <a:solidFill>
                    <a:prstClr val="black"/>
                  </a:solidFill>
                </a:rPr>
                <a:t>ornare</a:t>
              </a:r>
              <a:r>
                <a:rPr lang="en-US" sz="4400" dirty="0">
                  <a:solidFill>
                    <a:prstClr val="black"/>
                  </a:solidFill>
                </a:rPr>
                <a:t> </a:t>
              </a:r>
              <a:r>
                <a:rPr lang="en-US" sz="4400" dirty="0" err="1">
                  <a:solidFill>
                    <a:prstClr val="black"/>
                  </a:solidFill>
                </a:rPr>
                <a:t>sapien</a:t>
              </a:r>
              <a:r>
                <a:rPr lang="en-US" sz="4400" dirty="0">
                  <a:solidFill>
                    <a:prstClr val="black"/>
                  </a:solidFill>
                </a:rPr>
                <a:t> </a:t>
              </a:r>
              <a:r>
                <a:rPr lang="en-US" sz="4400" dirty="0" err="1">
                  <a:solidFill>
                    <a:prstClr val="black"/>
                  </a:solidFill>
                </a:rPr>
                <a:t>posuere</a:t>
              </a:r>
              <a:r>
                <a:rPr lang="en-US" sz="4400" dirty="0">
                  <a:solidFill>
                    <a:prstClr val="black"/>
                  </a:solidFill>
                </a:rPr>
                <a:t>. 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39237234" y="22331273"/>
              <a:ext cx="10440403" cy="48467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771" b="1" dirty="0"/>
                <a:t>References</a:t>
              </a:r>
            </a:p>
            <a:p>
              <a:endParaRPr lang="en-US" sz="3771" dirty="0"/>
            </a:p>
            <a:p>
              <a:pPr marL="489833" indent="-489833">
                <a:buFont typeface="Arial" panose="020B0604020202020204" pitchFamily="34" charset="0"/>
                <a:buChar char="•"/>
              </a:pPr>
              <a:r>
                <a:rPr lang="en-US" sz="3771" dirty="0"/>
                <a:t>Reference one</a:t>
              </a:r>
            </a:p>
            <a:p>
              <a:pPr marL="489833" indent="-489833">
                <a:buFont typeface="Arial" panose="020B0604020202020204" pitchFamily="34" charset="0"/>
                <a:buChar char="•"/>
              </a:pPr>
              <a:r>
                <a:rPr lang="en-US" sz="3771" dirty="0"/>
                <a:t>Reference two</a:t>
              </a:r>
            </a:p>
            <a:p>
              <a:pPr marL="489833" indent="-489833">
                <a:buFont typeface="Arial" panose="020B0604020202020204" pitchFamily="34" charset="0"/>
                <a:buChar char="•"/>
              </a:pPr>
              <a:r>
                <a:rPr lang="en-US" sz="3771" dirty="0"/>
                <a:t>Reference three</a:t>
              </a:r>
            </a:p>
            <a:p>
              <a:pPr marL="489833" indent="-489833">
                <a:buFont typeface="Arial" panose="020B0604020202020204" pitchFamily="34" charset="0"/>
                <a:buChar char="•"/>
              </a:pPr>
              <a:r>
                <a:rPr lang="en-US" sz="3771" dirty="0"/>
                <a:t>Reference four</a:t>
              </a:r>
            </a:p>
            <a:p>
              <a:pPr marL="489833" indent="-489833">
                <a:buFont typeface="Arial" panose="020B0604020202020204" pitchFamily="34" charset="0"/>
                <a:buChar char="•"/>
              </a:pPr>
              <a:r>
                <a:rPr lang="en-US" sz="3771" dirty="0"/>
                <a:t>Reference five</a:t>
              </a:r>
            </a:p>
          </p:txBody>
        </p:sp>
        <p:cxnSp>
          <p:nvCxnSpPr>
            <p:cNvPr id="25" name="Straight Connector 24"/>
            <p:cNvCxnSpPr/>
            <p:nvPr/>
          </p:nvCxnSpPr>
          <p:spPr>
            <a:xfrm>
              <a:off x="39101629" y="21764528"/>
              <a:ext cx="9779166" cy="10954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Group 1"/>
          <p:cNvGrpSpPr/>
          <p:nvPr/>
        </p:nvGrpSpPr>
        <p:grpSpPr>
          <a:xfrm>
            <a:off x="1313514" y="25397811"/>
            <a:ext cx="41386273" cy="5866207"/>
            <a:chOff x="1555204" y="28721440"/>
            <a:chExt cx="48283985" cy="6843908"/>
          </a:xfrm>
        </p:grpSpPr>
        <p:sp>
          <p:nvSpPr>
            <p:cNvPr id="31" name="Rounded Rectangle 30"/>
            <p:cNvSpPr/>
            <p:nvPr/>
          </p:nvSpPr>
          <p:spPr>
            <a:xfrm>
              <a:off x="1555204" y="28721440"/>
              <a:ext cx="48283985" cy="6843908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23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3523674" y="29418286"/>
              <a:ext cx="44392584" cy="57091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dirty="0" err="1"/>
                <a:t>Duis</a:t>
              </a:r>
              <a:r>
                <a:rPr lang="en-US" sz="4400" dirty="0"/>
                <a:t> </a:t>
              </a:r>
              <a:r>
                <a:rPr lang="en-US" sz="4400" dirty="0" err="1"/>
                <a:t>accumsan</a:t>
              </a:r>
              <a:r>
                <a:rPr lang="en-US" sz="4400" dirty="0"/>
                <a:t> </a:t>
              </a:r>
              <a:r>
                <a:rPr lang="en-US" sz="4400" dirty="0" err="1"/>
                <a:t>elit</a:t>
              </a:r>
              <a:r>
                <a:rPr lang="en-US" sz="4400" dirty="0"/>
                <a:t> at </a:t>
              </a:r>
              <a:r>
                <a:rPr lang="en-US" sz="4400" dirty="0" err="1"/>
                <a:t>velit</a:t>
              </a:r>
              <a:r>
                <a:rPr lang="en-US" sz="4400" dirty="0"/>
                <a:t> </a:t>
              </a:r>
              <a:r>
                <a:rPr lang="en-US" sz="4400" dirty="0" err="1"/>
                <a:t>consequat</a:t>
              </a:r>
              <a:r>
                <a:rPr lang="en-US" sz="4400" dirty="0"/>
                <a:t> porta. </a:t>
              </a:r>
              <a:r>
                <a:rPr lang="en-US" sz="4400" dirty="0" err="1"/>
                <a:t>Duis</a:t>
              </a:r>
              <a:r>
                <a:rPr lang="en-US" sz="4400" dirty="0"/>
                <a:t> </a:t>
              </a:r>
              <a:r>
                <a:rPr lang="en-US" sz="4400" dirty="0" err="1"/>
                <a:t>ultricies</a:t>
              </a:r>
              <a:r>
                <a:rPr lang="en-US" sz="4400" dirty="0"/>
                <a:t> </a:t>
              </a:r>
              <a:r>
                <a:rPr lang="en-US" sz="4400" dirty="0" err="1"/>
                <a:t>placerat</a:t>
              </a:r>
              <a:r>
                <a:rPr lang="en-US" sz="4400" dirty="0"/>
                <a:t> </a:t>
              </a:r>
              <a:r>
                <a:rPr lang="en-US" sz="4400" dirty="0" err="1"/>
                <a:t>lectus</a:t>
              </a:r>
              <a:r>
                <a:rPr lang="en-US" sz="4400" dirty="0"/>
                <a:t> et </a:t>
              </a:r>
              <a:r>
                <a:rPr lang="en-US" sz="4400" dirty="0" err="1"/>
                <a:t>commodo</a:t>
              </a:r>
              <a:r>
                <a:rPr lang="en-US" sz="4400" dirty="0"/>
                <a:t>. Integer </a:t>
              </a:r>
              <a:r>
                <a:rPr lang="en-US" sz="4400" dirty="0" err="1"/>
                <a:t>dignissim</a:t>
              </a:r>
              <a:r>
                <a:rPr lang="en-US" sz="4400" dirty="0"/>
                <a:t> </a:t>
              </a:r>
              <a:r>
                <a:rPr lang="en-US" sz="4400" dirty="0" err="1"/>
                <a:t>nec</a:t>
              </a:r>
              <a:r>
                <a:rPr lang="en-US" sz="4400" dirty="0"/>
                <a:t> </a:t>
              </a:r>
              <a:r>
                <a:rPr lang="en-US" sz="4400" dirty="0" err="1"/>
                <a:t>orci</a:t>
              </a:r>
              <a:r>
                <a:rPr lang="en-US" sz="4400" dirty="0"/>
                <a:t> </a:t>
              </a:r>
              <a:r>
                <a:rPr lang="en-US" sz="4400" dirty="0" err="1"/>
                <a:t>mollis</a:t>
              </a:r>
              <a:r>
                <a:rPr lang="en-US" sz="4400" dirty="0"/>
                <a:t> </a:t>
              </a:r>
              <a:r>
                <a:rPr lang="en-US" sz="4400" dirty="0" err="1"/>
                <a:t>condimentum</a:t>
              </a:r>
              <a:r>
                <a:rPr lang="en-US" sz="4400" dirty="0"/>
                <a:t>. </a:t>
              </a:r>
              <a:r>
                <a:rPr lang="en-US" sz="4400" dirty="0" err="1"/>
                <a:t>Nullam</a:t>
              </a:r>
              <a:r>
                <a:rPr lang="en-US" sz="4400" dirty="0"/>
                <a:t> </a:t>
              </a:r>
              <a:r>
                <a:rPr lang="en-US" sz="4400" dirty="0" err="1"/>
                <a:t>eget</a:t>
              </a:r>
              <a:r>
                <a:rPr lang="en-US" sz="4400" dirty="0"/>
                <a:t> </a:t>
              </a:r>
              <a:r>
                <a:rPr lang="en-US" sz="4400" dirty="0" err="1"/>
                <a:t>massa</a:t>
              </a:r>
              <a:r>
                <a:rPr lang="en-US" sz="4400" dirty="0"/>
                <a:t> a </a:t>
              </a:r>
              <a:r>
                <a:rPr lang="en-US" sz="4400" dirty="0" err="1"/>
                <a:t>odio</a:t>
              </a:r>
              <a:r>
                <a:rPr lang="en-US" sz="4400" dirty="0"/>
                <a:t> </a:t>
              </a:r>
              <a:r>
                <a:rPr lang="en-US" sz="4400" dirty="0" err="1"/>
                <a:t>interdum</a:t>
              </a:r>
              <a:r>
                <a:rPr lang="en-US" sz="4400" dirty="0"/>
                <a:t> </a:t>
              </a:r>
              <a:r>
                <a:rPr lang="en-US" sz="4400" dirty="0" err="1"/>
                <a:t>facilisis</a:t>
              </a:r>
              <a:r>
                <a:rPr lang="en-US" sz="4400" dirty="0"/>
                <a:t>. </a:t>
              </a:r>
              <a:r>
                <a:rPr lang="en-US" sz="4400" dirty="0" err="1"/>
                <a:t>Sed</a:t>
              </a:r>
              <a:r>
                <a:rPr lang="en-US" sz="4400" dirty="0"/>
                <a:t> </a:t>
              </a:r>
              <a:r>
                <a:rPr lang="en-US" sz="4400" dirty="0" err="1"/>
                <a:t>pellentesque</a:t>
              </a:r>
              <a:r>
                <a:rPr lang="en-US" sz="4400" dirty="0"/>
                <a:t> </a:t>
              </a:r>
              <a:r>
                <a:rPr lang="en-US" sz="4400" dirty="0" err="1"/>
                <a:t>elementum</a:t>
              </a:r>
              <a:r>
                <a:rPr lang="en-US" sz="4400" dirty="0"/>
                <a:t> </a:t>
              </a:r>
              <a:r>
                <a:rPr lang="en-US" sz="4400" dirty="0" err="1"/>
                <a:t>nulla</a:t>
              </a:r>
              <a:r>
                <a:rPr lang="en-US" sz="4400" dirty="0"/>
                <a:t>, </a:t>
              </a:r>
              <a:r>
                <a:rPr lang="en-US" sz="4400" dirty="0" err="1"/>
                <a:t>sed</a:t>
              </a:r>
              <a:r>
                <a:rPr lang="en-US" sz="4400" dirty="0"/>
                <a:t> </a:t>
              </a:r>
              <a:r>
                <a:rPr lang="en-US" sz="4400" dirty="0" err="1"/>
                <a:t>elementum</a:t>
              </a:r>
              <a:r>
                <a:rPr lang="en-US" sz="4400" dirty="0"/>
                <a:t> magna </a:t>
              </a:r>
              <a:r>
                <a:rPr lang="en-US" sz="4400" dirty="0" err="1"/>
                <a:t>vehicula</a:t>
              </a:r>
              <a:r>
                <a:rPr lang="en-US" sz="4400" dirty="0"/>
                <a:t> ac. Integer </a:t>
              </a:r>
              <a:r>
                <a:rPr lang="en-US" sz="4400" dirty="0" err="1"/>
                <a:t>imperdiet</a:t>
              </a:r>
              <a:r>
                <a:rPr lang="en-US" sz="4400" dirty="0"/>
                <a:t> </a:t>
              </a:r>
              <a:r>
                <a:rPr lang="en-US" sz="4400" dirty="0" err="1"/>
                <a:t>augue</a:t>
              </a:r>
              <a:r>
                <a:rPr lang="en-US" sz="4400" dirty="0"/>
                <a:t> </a:t>
              </a:r>
              <a:r>
                <a:rPr lang="en-US" sz="4400" dirty="0" err="1"/>
                <a:t>quis</a:t>
              </a:r>
              <a:r>
                <a:rPr lang="en-US" sz="4400" dirty="0"/>
                <a:t> </a:t>
              </a:r>
              <a:r>
                <a:rPr lang="en-US" sz="4400" dirty="0" err="1"/>
                <a:t>fermentum</a:t>
              </a:r>
              <a:r>
                <a:rPr lang="en-US" sz="4400" dirty="0"/>
                <a:t> </a:t>
              </a:r>
              <a:r>
                <a:rPr lang="en-US" sz="4400" dirty="0" err="1"/>
                <a:t>porttitor</a:t>
              </a:r>
              <a:r>
                <a:rPr lang="en-US" sz="4400" dirty="0"/>
                <a:t>. Maecenas </a:t>
              </a:r>
              <a:r>
                <a:rPr lang="en-US" sz="4400" dirty="0" err="1"/>
                <a:t>euismod</a:t>
              </a:r>
              <a:r>
                <a:rPr lang="en-US" sz="4400" dirty="0"/>
                <a:t> </a:t>
              </a:r>
              <a:r>
                <a:rPr lang="en-US" sz="4400" dirty="0" err="1"/>
                <a:t>aliquam</a:t>
              </a:r>
              <a:r>
                <a:rPr lang="en-US" sz="4400" dirty="0"/>
                <a:t> </a:t>
              </a:r>
              <a:r>
                <a:rPr lang="en-US" sz="4400" dirty="0" err="1"/>
                <a:t>sagittis</a:t>
              </a:r>
              <a:r>
                <a:rPr lang="en-US" sz="4400" dirty="0"/>
                <a:t>. </a:t>
              </a:r>
              <a:r>
                <a:rPr lang="en-US" sz="4400" dirty="0" err="1"/>
                <a:t>Etiam</a:t>
              </a:r>
              <a:r>
                <a:rPr lang="en-US" sz="4400" dirty="0"/>
                <a:t> </a:t>
              </a:r>
              <a:r>
                <a:rPr lang="en-US" sz="4400" dirty="0" err="1"/>
                <a:t>mollis</a:t>
              </a:r>
              <a:r>
                <a:rPr lang="en-US" sz="4400" dirty="0"/>
                <a:t> </a:t>
              </a:r>
              <a:r>
                <a:rPr lang="en-US" sz="4400" dirty="0" err="1"/>
                <a:t>maximus</a:t>
              </a:r>
              <a:r>
                <a:rPr lang="en-US" sz="4400" dirty="0"/>
                <a:t> </a:t>
              </a:r>
              <a:r>
                <a:rPr lang="en-US" sz="4400" dirty="0" err="1"/>
                <a:t>facilisis</a:t>
              </a:r>
              <a:r>
                <a:rPr lang="en-US" sz="4400" dirty="0"/>
                <a:t>. </a:t>
              </a:r>
              <a:r>
                <a:rPr lang="en-US" sz="4400" dirty="0" err="1"/>
                <a:t>Fusce</a:t>
              </a:r>
              <a:r>
                <a:rPr lang="en-US" sz="4400" dirty="0"/>
                <a:t> </a:t>
              </a:r>
              <a:r>
                <a:rPr lang="en-US" sz="4400" dirty="0" err="1"/>
                <a:t>aliquam</a:t>
              </a:r>
              <a:r>
                <a:rPr lang="en-US" sz="4400" dirty="0"/>
                <a:t> mi libero, id </a:t>
              </a:r>
              <a:r>
                <a:rPr lang="en-US" sz="4400" dirty="0" err="1"/>
                <a:t>lobortis</a:t>
              </a:r>
              <a:r>
                <a:rPr lang="en-US" sz="4400" dirty="0"/>
                <a:t> </a:t>
              </a:r>
              <a:r>
                <a:rPr lang="en-US" sz="4400" dirty="0" err="1"/>
                <a:t>sem</a:t>
              </a:r>
              <a:r>
                <a:rPr lang="en-US" sz="4400" dirty="0"/>
                <a:t> </a:t>
              </a:r>
              <a:r>
                <a:rPr lang="en-US" sz="4400" dirty="0" err="1"/>
                <a:t>faucibus</a:t>
              </a:r>
              <a:r>
                <a:rPr lang="en-US" sz="4400" dirty="0"/>
                <a:t> a. </a:t>
              </a:r>
              <a:r>
                <a:rPr lang="en-US" sz="4400" dirty="0" err="1"/>
                <a:t>Aenean</a:t>
              </a:r>
              <a:r>
                <a:rPr lang="en-US" sz="4400" dirty="0"/>
                <a:t> </a:t>
              </a:r>
              <a:r>
                <a:rPr lang="en-US" sz="4400" dirty="0" err="1"/>
                <a:t>quis</a:t>
              </a:r>
              <a:r>
                <a:rPr lang="en-US" sz="4400" dirty="0"/>
                <a:t> </a:t>
              </a:r>
              <a:r>
                <a:rPr lang="en-US" sz="4400" dirty="0" err="1"/>
                <a:t>porttitor</a:t>
              </a:r>
              <a:r>
                <a:rPr lang="en-US" sz="4400" dirty="0"/>
                <a:t> </a:t>
              </a:r>
              <a:r>
                <a:rPr lang="en-US" sz="4400" dirty="0" err="1"/>
                <a:t>nulla</a:t>
              </a:r>
              <a:r>
                <a:rPr lang="en-US" sz="4400" dirty="0"/>
                <a:t>, a </a:t>
              </a:r>
              <a:r>
                <a:rPr lang="en-US" sz="4400" dirty="0" err="1"/>
                <a:t>interdum</a:t>
              </a:r>
              <a:r>
                <a:rPr lang="en-US" sz="4400" dirty="0"/>
                <a:t> lorem.</a:t>
              </a:r>
            </a:p>
            <a:p>
              <a:endParaRPr lang="en-US" sz="4400" dirty="0"/>
            </a:p>
            <a:p>
              <a:r>
                <a:rPr lang="en-US" sz="4400" dirty="0" err="1"/>
                <a:t>Pellentesque</a:t>
              </a:r>
              <a:r>
                <a:rPr lang="en-US" sz="4400" dirty="0"/>
                <a:t> </a:t>
              </a:r>
              <a:r>
                <a:rPr lang="en-US" sz="4400" dirty="0" err="1"/>
                <a:t>sollicitudin</a:t>
              </a:r>
              <a:r>
                <a:rPr lang="en-US" sz="4400" dirty="0"/>
                <a:t> </a:t>
              </a:r>
              <a:r>
                <a:rPr lang="en-US" sz="4400" dirty="0" err="1"/>
                <a:t>bibendum</a:t>
              </a:r>
              <a:r>
                <a:rPr lang="en-US" sz="4400" dirty="0"/>
                <a:t> </a:t>
              </a:r>
              <a:r>
                <a:rPr lang="en-US" sz="4400" dirty="0" err="1"/>
                <a:t>urna</a:t>
              </a:r>
              <a:r>
                <a:rPr lang="en-US" sz="4400" dirty="0"/>
                <a:t>, </a:t>
              </a:r>
              <a:r>
                <a:rPr lang="en-US" sz="4400" dirty="0" err="1"/>
                <a:t>laoreet</a:t>
              </a:r>
              <a:r>
                <a:rPr lang="en-US" sz="4400" dirty="0"/>
                <a:t> </a:t>
              </a:r>
              <a:r>
                <a:rPr lang="en-US" sz="4400" dirty="0" err="1"/>
                <a:t>feugiat</a:t>
              </a:r>
              <a:r>
                <a:rPr lang="en-US" sz="4400" dirty="0"/>
                <a:t> dolor </a:t>
              </a:r>
              <a:r>
                <a:rPr lang="en-US" sz="4400" dirty="0" err="1"/>
                <a:t>ultrices</a:t>
              </a:r>
              <a:r>
                <a:rPr lang="en-US" sz="4400" dirty="0"/>
                <a:t> </a:t>
              </a:r>
              <a:r>
                <a:rPr lang="en-US" sz="4400" dirty="0" err="1"/>
                <a:t>eu</a:t>
              </a:r>
              <a:r>
                <a:rPr lang="en-US" sz="4400" dirty="0"/>
                <a:t>. </a:t>
              </a:r>
              <a:r>
                <a:rPr lang="en-US" sz="4400" dirty="0" err="1"/>
                <a:t>Curabitur</a:t>
              </a:r>
              <a:r>
                <a:rPr lang="en-US" sz="4400" dirty="0"/>
                <a:t> id </a:t>
              </a:r>
              <a:r>
                <a:rPr lang="en-US" sz="4400" dirty="0" err="1"/>
                <a:t>sem</a:t>
              </a:r>
              <a:r>
                <a:rPr lang="en-US" sz="4400" dirty="0"/>
                <a:t> et </a:t>
              </a:r>
              <a:r>
                <a:rPr lang="en-US" sz="4400" dirty="0" err="1"/>
                <a:t>neque</a:t>
              </a:r>
              <a:r>
                <a:rPr lang="en-US" sz="4400" dirty="0"/>
                <a:t> </a:t>
              </a:r>
              <a:r>
                <a:rPr lang="en-US" sz="4400" dirty="0" err="1"/>
                <a:t>mollis</a:t>
              </a:r>
              <a:r>
                <a:rPr lang="en-US" sz="4400" dirty="0"/>
                <a:t> </a:t>
              </a:r>
              <a:r>
                <a:rPr lang="en-US" sz="4400" dirty="0" err="1"/>
                <a:t>faucibus</a:t>
              </a:r>
              <a:r>
                <a:rPr lang="en-US" sz="4400" dirty="0"/>
                <a:t> et </a:t>
              </a:r>
              <a:r>
                <a:rPr lang="en-US" sz="4400" dirty="0" err="1"/>
                <a:t>ut</a:t>
              </a:r>
              <a:r>
                <a:rPr lang="en-US" sz="4400" dirty="0"/>
                <a:t> </a:t>
              </a:r>
              <a:r>
                <a:rPr lang="en-US" sz="4400" dirty="0" err="1"/>
                <a:t>orci</a:t>
              </a:r>
              <a:r>
                <a:rPr lang="en-US" sz="4400" dirty="0"/>
                <a:t>. Nunc </a:t>
              </a:r>
              <a:r>
                <a:rPr lang="en-US" sz="4400" dirty="0" err="1"/>
                <a:t>vel</a:t>
              </a:r>
              <a:r>
                <a:rPr lang="en-US" sz="4400" dirty="0"/>
                <a:t> </a:t>
              </a:r>
              <a:r>
                <a:rPr lang="en-US" sz="4400" dirty="0" err="1"/>
                <a:t>velit</a:t>
              </a:r>
              <a:r>
                <a:rPr lang="en-US" sz="4400" dirty="0"/>
                <a:t> </a:t>
              </a:r>
              <a:r>
                <a:rPr lang="en-US" sz="4400" dirty="0" err="1"/>
                <a:t>quis</a:t>
              </a:r>
              <a:r>
                <a:rPr lang="en-US" sz="4400" dirty="0"/>
                <a:t> </a:t>
              </a:r>
              <a:r>
                <a:rPr lang="en-US" sz="4400" dirty="0" err="1"/>
                <a:t>tortor</a:t>
              </a:r>
              <a:r>
                <a:rPr lang="en-US" sz="4400" dirty="0"/>
                <a:t> </a:t>
              </a:r>
              <a:r>
                <a:rPr lang="en-US" sz="4400" dirty="0" err="1"/>
                <a:t>volutpat</a:t>
              </a:r>
              <a:r>
                <a:rPr lang="en-US" sz="4400" dirty="0"/>
                <a:t> </a:t>
              </a:r>
              <a:r>
                <a:rPr lang="en-US" sz="4400" dirty="0" err="1"/>
                <a:t>auctor</a:t>
              </a:r>
              <a:r>
                <a:rPr lang="en-US" sz="4400" dirty="0"/>
                <a:t>. </a:t>
              </a:r>
              <a:r>
                <a:rPr lang="en-US" sz="4400" dirty="0" err="1"/>
                <a:t>Praesent</a:t>
              </a:r>
              <a:r>
                <a:rPr lang="en-US" sz="4400" dirty="0"/>
                <a:t> ac ipsum non </a:t>
              </a:r>
              <a:r>
                <a:rPr lang="en-US" sz="4400" dirty="0" err="1"/>
                <a:t>massa</a:t>
              </a:r>
              <a:r>
                <a:rPr lang="en-US" sz="4400" dirty="0"/>
                <a:t> </a:t>
              </a:r>
              <a:r>
                <a:rPr lang="en-US" sz="4400" dirty="0" err="1"/>
                <a:t>bibendum</a:t>
              </a:r>
              <a:r>
                <a:rPr lang="en-US" sz="4400" dirty="0"/>
                <a:t> </a:t>
              </a:r>
              <a:r>
                <a:rPr lang="en-US" sz="4400" dirty="0" err="1"/>
                <a:t>dignissim</a:t>
              </a:r>
              <a:r>
                <a:rPr lang="en-US" sz="4400" dirty="0"/>
                <a:t>. </a:t>
              </a:r>
              <a:r>
                <a:rPr lang="en-US" sz="4400" dirty="0" err="1"/>
                <a:t>Ut</a:t>
              </a:r>
              <a:r>
                <a:rPr lang="en-US" sz="4400" dirty="0"/>
                <a:t> semper </a:t>
              </a:r>
              <a:r>
                <a:rPr lang="en-US" sz="4400" dirty="0" err="1"/>
                <a:t>nulla</a:t>
              </a:r>
              <a:r>
                <a:rPr lang="en-US" sz="4400" dirty="0"/>
                <a:t> a libero </a:t>
              </a:r>
              <a:r>
                <a:rPr lang="en-US" sz="4400" dirty="0" err="1"/>
                <a:t>commodo</a:t>
              </a:r>
              <a:r>
                <a:rPr lang="en-US" sz="4400" dirty="0"/>
                <a:t>, </a:t>
              </a:r>
              <a:r>
                <a:rPr lang="en-US" sz="4400" dirty="0" err="1"/>
                <a:t>eget</a:t>
              </a:r>
              <a:r>
                <a:rPr lang="en-US" sz="4400" dirty="0"/>
                <a:t> </a:t>
              </a:r>
              <a:r>
                <a:rPr lang="en-US" sz="4400" dirty="0" err="1"/>
                <a:t>congue</a:t>
              </a:r>
              <a:r>
                <a:rPr lang="en-US" sz="4400" dirty="0"/>
                <a:t> </a:t>
              </a:r>
              <a:r>
                <a:rPr lang="en-US" sz="4400" dirty="0" err="1"/>
                <a:t>felis</a:t>
              </a:r>
              <a:r>
                <a:rPr lang="en-US" sz="4400" dirty="0"/>
                <a:t> </a:t>
              </a:r>
              <a:r>
                <a:rPr lang="en-US" sz="4400" dirty="0" err="1"/>
                <a:t>malesuada</a:t>
              </a:r>
              <a:r>
                <a:rPr lang="en-US" sz="4400" dirty="0"/>
                <a:t>. In </a:t>
              </a:r>
              <a:r>
                <a:rPr lang="en-US" sz="4400" dirty="0" err="1"/>
                <a:t>mauris</a:t>
              </a:r>
              <a:r>
                <a:rPr lang="en-US" sz="4400" dirty="0"/>
                <a:t> </a:t>
              </a:r>
              <a:r>
                <a:rPr lang="en-US" sz="4400" dirty="0" err="1"/>
                <a:t>nibh</a:t>
              </a:r>
              <a:r>
                <a:rPr lang="en-US" sz="4400" dirty="0"/>
                <a:t>, </a:t>
              </a:r>
              <a:r>
                <a:rPr lang="en-US" sz="4400" dirty="0" err="1"/>
                <a:t>accumsan</a:t>
              </a:r>
              <a:r>
                <a:rPr lang="en-US" sz="4400" dirty="0"/>
                <a:t> at </a:t>
              </a:r>
              <a:r>
                <a:rPr lang="en-US" sz="4400" dirty="0" err="1"/>
                <a:t>sem</a:t>
              </a:r>
              <a:r>
                <a:rPr lang="en-US" sz="4400" dirty="0"/>
                <a:t> in, </a:t>
              </a:r>
              <a:r>
                <a:rPr lang="en-US" sz="4400" dirty="0" err="1"/>
                <a:t>maximus</a:t>
              </a:r>
              <a:r>
                <a:rPr lang="en-US" sz="4400" dirty="0"/>
                <a:t> </a:t>
              </a:r>
              <a:r>
                <a:rPr lang="en-US" sz="4400" dirty="0" err="1"/>
                <a:t>imperdiet</a:t>
              </a:r>
              <a:r>
                <a:rPr lang="en-US" sz="4400" dirty="0"/>
                <a:t> </a:t>
              </a:r>
              <a:r>
                <a:rPr lang="en-US" sz="4400" dirty="0" err="1"/>
                <a:t>elit</a:t>
              </a:r>
              <a:r>
                <a:rPr lang="en-US" sz="4400" dirty="0"/>
                <a:t>.</a:t>
              </a:r>
            </a:p>
          </p:txBody>
        </p:sp>
      </p:grpSp>
      <p:pic>
        <p:nvPicPr>
          <p:cNvPr id="4" name="Picture 3">
            <a:extLst>
              <a:ext uri="{FF2B5EF4-FFF2-40B4-BE49-F238E27FC236}">
                <a16:creationId xmlns:a16="http://schemas.microsoft.com/office/drawing/2014/main" id="{BA67A7FF-12F7-8E66-15C4-BF196F432B1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527573" y="678390"/>
            <a:ext cx="8530827" cy="3015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91463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294</TotalTime>
  <Words>477</Words>
  <Application>Microsoft Macintosh PowerPoint</Application>
  <PresentationFormat>Custom</PresentationFormat>
  <Paragraphs>38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UNC Chapel Hill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Delaney, Shannon Marie</dc:creator>
  <cp:lastModifiedBy>roseupor roseupor</cp:lastModifiedBy>
  <cp:revision>13</cp:revision>
  <dcterms:created xsi:type="dcterms:W3CDTF">2019-04-29T14:57:52Z</dcterms:created>
  <dcterms:modified xsi:type="dcterms:W3CDTF">2025-08-10T08:06:10Z</dcterms:modified>
</cp:coreProperties>
</file>