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53" autoAdjust="0"/>
    <p:restoredTop sz="94660"/>
  </p:normalViewPr>
  <p:slideViewPr>
    <p:cSldViewPr snapToGrid="0">
      <p:cViewPr varScale="1">
        <p:scale>
          <a:sx n="39" d="100"/>
          <a:sy n="39" d="100"/>
        </p:scale>
        <p:origin x="11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4F-445F-9CFD-C9F3F451B7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4F-445F-9CFD-C9F3F451B7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4F-445F-9CFD-C9F3F451B7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4F-445F-9CFD-C9F3F451B72D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24F-445F-9CFD-C9F3F451B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T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T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0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2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8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2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96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6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2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6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52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8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4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71A84-9AA5-4257-80B9-4A3CCECACF57}" type="datetimeFigureOut">
              <a:rPr lang="en-US" smtClean="0"/>
              <a:t>8/10/25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1351C-EFC4-4C9C-B1D8-8642FD092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4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38100" y="24484"/>
            <a:ext cx="43891200" cy="34861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BAFD4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55721" y="3877920"/>
            <a:ext cx="13716000" cy="19559595"/>
            <a:chOff x="1714500" y="3886199"/>
            <a:chExt cx="13716000" cy="19559595"/>
          </a:xfrm>
        </p:grpSpPr>
        <p:sp>
          <p:nvSpPr>
            <p:cNvPr id="33" name="TextBox 32"/>
            <p:cNvSpPr txBox="1"/>
            <p:nvPr/>
          </p:nvSpPr>
          <p:spPr>
            <a:xfrm>
              <a:off x="2057400" y="6377521"/>
              <a:ext cx="13030200" cy="168969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200" dirty="0"/>
                <a:t>Lorem ipsum dolor sit </a:t>
              </a:r>
              <a:r>
                <a:rPr lang="en-US" sz="5200" dirty="0" err="1"/>
                <a:t>amet</a:t>
              </a:r>
              <a:r>
                <a:rPr lang="en-US" sz="5200" dirty="0"/>
                <a:t>, </a:t>
              </a:r>
              <a:r>
                <a:rPr lang="en-US" sz="5200" dirty="0" err="1"/>
                <a:t>consectetur</a:t>
              </a:r>
              <a:r>
                <a:rPr lang="en-US" sz="5200" dirty="0"/>
                <a:t> </a:t>
              </a:r>
              <a:r>
                <a:rPr lang="en-US" sz="5200" dirty="0" err="1"/>
                <a:t>adipiscing</a:t>
              </a:r>
              <a:r>
                <a:rPr lang="en-US" sz="5200" dirty="0"/>
                <a:t> </a:t>
              </a:r>
              <a:r>
                <a:rPr lang="en-US" sz="5200" dirty="0" err="1"/>
                <a:t>elit</a:t>
              </a:r>
              <a:r>
                <a:rPr lang="en-US" sz="5200" dirty="0"/>
                <a:t>. </a:t>
              </a:r>
              <a:r>
                <a:rPr lang="en-US" sz="5200" dirty="0" err="1"/>
                <a:t>Nullam</a:t>
              </a:r>
              <a:r>
                <a:rPr lang="en-US" sz="5200" dirty="0"/>
                <a:t> </a:t>
              </a:r>
              <a:r>
                <a:rPr lang="en-US" sz="5200" dirty="0" err="1"/>
                <a:t>leo</a:t>
              </a:r>
              <a:r>
                <a:rPr lang="en-US" sz="5200" dirty="0"/>
                <a:t> dui, </a:t>
              </a:r>
              <a:r>
                <a:rPr lang="en-US" sz="5200" dirty="0" err="1"/>
                <a:t>posuere</a:t>
              </a:r>
              <a:r>
                <a:rPr lang="en-US" sz="5200" dirty="0"/>
                <a:t> sit </a:t>
              </a:r>
              <a:r>
                <a:rPr lang="en-US" sz="5200" dirty="0" err="1"/>
                <a:t>amet</a:t>
              </a:r>
              <a:r>
                <a:rPr lang="en-US" sz="5200" dirty="0"/>
                <a:t> dolor </a:t>
              </a:r>
              <a:r>
                <a:rPr lang="en-US" sz="5200" dirty="0" err="1"/>
                <a:t>eget</a:t>
              </a:r>
              <a:r>
                <a:rPr lang="en-US" sz="5200" dirty="0"/>
                <a:t>,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</a:t>
              </a:r>
              <a:r>
                <a:rPr lang="en-US" sz="5200" dirty="0" err="1"/>
                <a:t>turpis</a:t>
              </a:r>
              <a:r>
                <a:rPr lang="en-US" sz="5200" dirty="0"/>
                <a:t>. </a:t>
              </a:r>
            </a:p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Praesent</a:t>
              </a:r>
              <a:r>
                <a:rPr lang="en-US" sz="5200" dirty="0"/>
                <a:t> </a:t>
              </a:r>
              <a:r>
                <a:rPr lang="en-US" sz="5200" dirty="0" err="1"/>
                <a:t>nibh</a:t>
              </a:r>
              <a:r>
                <a:rPr lang="en-US" sz="5200" dirty="0"/>
                <a:t> </a:t>
              </a:r>
              <a:r>
                <a:rPr lang="en-US" sz="5200" dirty="0" err="1"/>
                <a:t>neque</a:t>
              </a:r>
              <a:r>
                <a:rPr lang="en-US" sz="5200" dirty="0"/>
                <a:t>, </a:t>
              </a:r>
              <a:r>
                <a:rPr lang="en-US" sz="5200" dirty="0" err="1"/>
                <a:t>tristique</a:t>
              </a:r>
              <a:r>
                <a:rPr lang="en-US" sz="5200" dirty="0"/>
                <a:t> </a:t>
              </a:r>
              <a:r>
                <a:rPr lang="en-US" sz="5200" dirty="0" err="1"/>
                <a:t>ut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at, </a:t>
              </a:r>
              <a:r>
                <a:rPr lang="en-US" sz="5200" dirty="0" err="1"/>
                <a:t>finibus</a:t>
              </a:r>
              <a:r>
                <a:rPr lang="en-US" sz="5200" dirty="0"/>
                <a:t> gravida </a:t>
              </a:r>
              <a:r>
                <a:rPr lang="en-US" sz="5200" dirty="0" err="1"/>
                <a:t>neque</a:t>
              </a:r>
              <a:r>
                <a:rPr lang="en-US" sz="5200" dirty="0"/>
                <a:t>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Sed</a:t>
              </a:r>
              <a:r>
                <a:rPr lang="en-US" sz="5200" dirty="0"/>
                <a:t> </a:t>
              </a:r>
              <a:r>
                <a:rPr lang="en-US" sz="5200" dirty="0" err="1"/>
                <a:t>blandit</a:t>
              </a:r>
              <a:r>
                <a:rPr lang="en-US" sz="5200" dirty="0"/>
                <a:t> </a:t>
              </a:r>
              <a:r>
                <a:rPr lang="en-US" sz="5200" dirty="0" err="1"/>
                <a:t>molestie</a:t>
              </a:r>
              <a:r>
                <a:rPr lang="en-US" sz="5200" dirty="0"/>
                <a:t> libero. Integer tempus </a:t>
              </a:r>
              <a:r>
                <a:rPr lang="en-US" sz="5200" dirty="0" err="1"/>
                <a:t>nibh</a:t>
              </a:r>
              <a:r>
                <a:rPr lang="en-US" sz="5200" dirty="0"/>
                <a:t> ac </a:t>
              </a:r>
              <a:r>
                <a:rPr lang="en-US" sz="5200" dirty="0" err="1"/>
                <a:t>augue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, sit </a:t>
              </a:r>
              <a:r>
                <a:rPr lang="en-US" sz="5200" dirty="0" err="1"/>
                <a:t>amet</a:t>
              </a:r>
              <a:r>
                <a:rPr lang="en-US" sz="5200" dirty="0"/>
                <a:t> </a:t>
              </a:r>
              <a:r>
                <a:rPr lang="en-US" sz="5200" dirty="0" err="1"/>
                <a:t>feugiat</a:t>
              </a:r>
              <a:r>
                <a:rPr lang="en-US" sz="5200" dirty="0"/>
                <a:t> </a:t>
              </a:r>
              <a:r>
                <a:rPr lang="en-US" sz="5200" dirty="0" err="1"/>
                <a:t>erat</a:t>
              </a:r>
              <a:r>
                <a:rPr lang="en-US" sz="5200" dirty="0"/>
                <a:t> </a:t>
              </a:r>
              <a:r>
                <a:rPr lang="en-US" sz="5200" dirty="0" err="1"/>
                <a:t>lacinia</a:t>
              </a:r>
              <a:r>
                <a:rPr lang="en-US" sz="5200" dirty="0"/>
                <a:t>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Duis</a:t>
              </a:r>
              <a:r>
                <a:rPr lang="en-US" sz="5200" dirty="0"/>
                <a:t> convallis, mi </a:t>
              </a:r>
              <a:r>
                <a:rPr lang="en-US" sz="5200" dirty="0" err="1"/>
                <a:t>congue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 </a:t>
              </a:r>
              <a:r>
                <a:rPr lang="en-US" sz="5200" dirty="0" err="1"/>
                <a:t>mattis</a:t>
              </a:r>
              <a:r>
                <a:rPr lang="en-US" sz="5200" dirty="0"/>
                <a:t>, </a:t>
              </a:r>
              <a:r>
                <a:rPr lang="en-US" sz="5200" dirty="0" err="1"/>
                <a:t>nunc</a:t>
              </a:r>
              <a:r>
                <a:rPr lang="en-US" sz="5200" dirty="0"/>
                <a:t> </a:t>
              </a:r>
              <a:r>
                <a:rPr lang="en-US" sz="5200" dirty="0" err="1"/>
                <a:t>metus</a:t>
              </a:r>
              <a:r>
                <a:rPr lang="en-US" sz="5200" dirty="0"/>
                <a:t> </a:t>
              </a:r>
              <a:r>
                <a:rPr lang="en-US" sz="5200" dirty="0" err="1"/>
                <a:t>lacinia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, vitae </a:t>
              </a:r>
              <a:r>
                <a:rPr lang="en-US" sz="5200" dirty="0" err="1"/>
                <a:t>rhoncus</a:t>
              </a:r>
              <a:r>
                <a:rPr lang="en-US" sz="5200" dirty="0"/>
                <a:t> </a:t>
              </a:r>
              <a:r>
                <a:rPr lang="en-US" sz="5200" dirty="0" err="1"/>
                <a:t>est</a:t>
              </a:r>
              <a:r>
                <a:rPr lang="en-US" sz="5200" dirty="0"/>
                <a:t> </a:t>
              </a:r>
              <a:r>
                <a:rPr lang="en-US" sz="5200" dirty="0" err="1"/>
                <a:t>nulla</a:t>
              </a:r>
              <a:r>
                <a:rPr lang="en-US" sz="5200" dirty="0"/>
                <a:t> non ante.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sz="5200" dirty="0"/>
            </a:p>
            <a:p>
              <a:r>
                <a:rPr lang="en-US" sz="5200" dirty="0" err="1"/>
                <a:t>Cras</a:t>
              </a:r>
              <a:r>
                <a:rPr lang="en-US" sz="5200" dirty="0"/>
                <a:t> porta </a:t>
              </a:r>
              <a:r>
                <a:rPr lang="en-US" sz="5200" dirty="0" err="1"/>
                <a:t>pretium</a:t>
              </a:r>
              <a:r>
                <a:rPr lang="en-US" sz="5200" dirty="0"/>
                <a:t> </a:t>
              </a:r>
              <a:r>
                <a:rPr lang="en-US" sz="5200" dirty="0" err="1"/>
                <a:t>nisl</a:t>
              </a:r>
              <a:r>
                <a:rPr lang="en-US" sz="5200" dirty="0"/>
                <a:t>, </a:t>
              </a:r>
              <a:r>
                <a:rPr lang="en-US" sz="5200" dirty="0" err="1"/>
                <a:t>quis</a:t>
              </a:r>
              <a:r>
                <a:rPr lang="en-US" sz="5200" dirty="0"/>
                <a:t> </a:t>
              </a:r>
              <a:r>
                <a:rPr lang="en-US" sz="5200" dirty="0" err="1"/>
                <a:t>malesuada</a:t>
              </a:r>
              <a:r>
                <a:rPr lang="en-US" sz="5200" dirty="0"/>
                <a:t> ex </a:t>
              </a:r>
              <a:r>
                <a:rPr lang="en-US" sz="5200" dirty="0" err="1"/>
                <a:t>dignissim</a:t>
              </a:r>
              <a:r>
                <a:rPr lang="en-US" sz="5200" dirty="0"/>
                <a:t> dictum. </a:t>
              </a:r>
              <a:r>
                <a:rPr lang="en-US" sz="5200" dirty="0" err="1"/>
                <a:t>Sed</a:t>
              </a:r>
              <a:r>
                <a:rPr lang="en-US" sz="5200" dirty="0"/>
                <a:t> </a:t>
              </a:r>
              <a:r>
                <a:rPr lang="en-US" sz="5200" dirty="0" err="1"/>
                <a:t>arcu</a:t>
              </a:r>
              <a:r>
                <a:rPr lang="en-US" sz="5200" dirty="0"/>
                <a:t> </a:t>
              </a:r>
              <a:r>
                <a:rPr lang="en-US" sz="5200" dirty="0" err="1"/>
                <a:t>massa</a:t>
              </a:r>
              <a:r>
                <a:rPr lang="en-US" sz="5200" dirty="0"/>
                <a:t>, </a:t>
              </a:r>
              <a:r>
                <a:rPr lang="en-US" sz="5200" dirty="0" err="1"/>
                <a:t>consectetur</a:t>
              </a:r>
              <a:r>
                <a:rPr lang="en-US" sz="5200" dirty="0"/>
                <a:t> </a:t>
              </a:r>
              <a:r>
                <a:rPr lang="en-US" sz="5200" dirty="0" err="1"/>
                <a:t>nec</a:t>
              </a:r>
              <a:r>
                <a:rPr lang="en-US" sz="5200" dirty="0"/>
                <a:t> </a:t>
              </a:r>
              <a:r>
                <a:rPr lang="en-US" sz="5200" dirty="0" err="1"/>
                <a:t>massa</a:t>
              </a:r>
              <a:r>
                <a:rPr lang="en-US" sz="5200" dirty="0"/>
                <a:t> </a:t>
              </a:r>
              <a:r>
                <a:rPr lang="en-US" sz="5200" dirty="0" err="1"/>
                <a:t>eu</a:t>
              </a:r>
              <a:r>
                <a:rPr lang="en-US" sz="5200" dirty="0"/>
                <a:t>, </a:t>
              </a:r>
              <a:r>
                <a:rPr lang="en-US" sz="5200" dirty="0" err="1"/>
                <a:t>consectetur</a:t>
              </a:r>
              <a:r>
                <a:rPr lang="en-US" sz="5200" dirty="0"/>
                <a:t> </a:t>
              </a:r>
              <a:r>
                <a:rPr lang="en-US" sz="5200" dirty="0" err="1"/>
                <a:t>efficitur</a:t>
              </a:r>
              <a:r>
                <a:rPr lang="en-US" sz="5200" dirty="0"/>
                <a:t> </a:t>
              </a:r>
              <a:r>
                <a:rPr lang="en-US" sz="5200" dirty="0" err="1"/>
                <a:t>mauris</a:t>
              </a:r>
              <a:r>
                <a:rPr lang="en-US" sz="5200" dirty="0"/>
                <a:t>. </a:t>
              </a:r>
              <a:r>
                <a:rPr lang="en-US" sz="5200" dirty="0" err="1"/>
                <a:t>Donec</a:t>
              </a:r>
              <a:r>
                <a:rPr lang="en-US" sz="5200" dirty="0"/>
                <a:t> </a:t>
              </a:r>
              <a:r>
                <a:rPr lang="en-US" sz="5200" dirty="0" err="1"/>
                <a:t>laoreet</a:t>
              </a:r>
              <a:r>
                <a:rPr lang="en-US" sz="5200" dirty="0"/>
                <a:t> </a:t>
              </a:r>
              <a:r>
                <a:rPr lang="en-US" sz="5200" dirty="0" err="1"/>
                <a:t>turpis</a:t>
              </a:r>
              <a:r>
                <a:rPr lang="en-US" sz="5200" dirty="0"/>
                <a:t> vitae </a:t>
              </a:r>
              <a:r>
                <a:rPr lang="en-US" sz="5200" dirty="0" err="1"/>
                <a:t>odio</a:t>
              </a:r>
              <a:r>
                <a:rPr lang="en-US" sz="5200" dirty="0"/>
                <a:t> </a:t>
              </a:r>
              <a:r>
                <a:rPr lang="en-US" sz="5200" dirty="0" err="1"/>
                <a:t>maximus</a:t>
              </a:r>
              <a:r>
                <a:rPr lang="en-US" sz="5200" dirty="0"/>
                <a:t> </a:t>
              </a:r>
              <a:r>
                <a:rPr lang="en-US" sz="5200" dirty="0" err="1"/>
                <a:t>ornare</a:t>
              </a:r>
              <a:r>
                <a:rPr lang="en-US" sz="5200" dirty="0"/>
                <a:t>. </a:t>
              </a:r>
              <a:r>
                <a:rPr lang="en-US" sz="5200" dirty="0" err="1"/>
                <a:t>Morbi</a:t>
              </a:r>
              <a:r>
                <a:rPr lang="en-US" sz="5200" dirty="0"/>
                <a:t> porta </a:t>
              </a:r>
              <a:r>
                <a:rPr lang="en-US" sz="5200" dirty="0" err="1"/>
                <a:t>nunc</a:t>
              </a:r>
              <a:r>
                <a:rPr lang="en-US" sz="5200" dirty="0"/>
                <a:t> </a:t>
              </a:r>
              <a:r>
                <a:rPr lang="en-US" sz="5200" dirty="0" err="1"/>
                <a:t>augue</a:t>
              </a:r>
              <a:r>
                <a:rPr lang="en-US" sz="5200" dirty="0"/>
                <a:t>, semper porta ligula </a:t>
              </a:r>
              <a:r>
                <a:rPr lang="en-US" sz="5200" dirty="0" err="1"/>
                <a:t>pellentesque</a:t>
              </a:r>
              <a:r>
                <a:rPr lang="en-US" sz="5200" dirty="0"/>
                <a:t> in. </a:t>
              </a:r>
              <a:r>
                <a:rPr lang="pt-BR" sz="5200" dirty="0"/>
                <a:t>Nunc sed quam quis neque iaculis egestas aliquet id lacus.</a:t>
              </a:r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endParaRPr lang="en-US" sz="52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714500" y="3886199"/>
              <a:ext cx="13716000" cy="195595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55721" y="24307800"/>
            <a:ext cx="13716000" cy="7125862"/>
            <a:chOff x="1714500" y="20744288"/>
            <a:chExt cx="13716000" cy="7125862"/>
          </a:xfrm>
        </p:grpSpPr>
        <p:sp>
          <p:nvSpPr>
            <p:cNvPr id="38" name="Rectangle 37"/>
            <p:cNvSpPr/>
            <p:nvPr/>
          </p:nvSpPr>
          <p:spPr>
            <a:xfrm>
              <a:off x="1714500" y="20745450"/>
              <a:ext cx="13716000" cy="71247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057400" y="20744288"/>
              <a:ext cx="13030200" cy="56938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5200" dirty="0"/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Morbi</a:t>
              </a:r>
              <a:r>
                <a:rPr lang="en-US" sz="5200" dirty="0"/>
                <a:t> </a:t>
              </a:r>
              <a:r>
                <a:rPr lang="en-US" sz="5200" dirty="0" err="1"/>
                <a:t>consectetur</a:t>
              </a:r>
              <a:r>
                <a:rPr lang="en-US" sz="5200" dirty="0"/>
                <a:t> dolor id </a:t>
              </a:r>
              <a:r>
                <a:rPr lang="en-US" sz="5200" dirty="0" err="1"/>
                <a:t>tellus</a:t>
              </a:r>
              <a:r>
                <a:rPr lang="en-US" sz="5200" dirty="0"/>
                <a:t> </a:t>
              </a:r>
              <a:r>
                <a:rPr lang="en-US" sz="5200" dirty="0" err="1"/>
                <a:t>rutrum</a:t>
              </a:r>
              <a:r>
                <a:rPr lang="en-US" sz="5200" dirty="0"/>
                <a:t>, </a:t>
              </a:r>
              <a:r>
                <a:rPr lang="en-US" sz="5200" dirty="0" err="1"/>
                <a:t>eu</a:t>
              </a:r>
              <a:r>
                <a:rPr lang="en-US" sz="5200" dirty="0"/>
                <a:t> </a:t>
              </a:r>
              <a:r>
                <a:rPr lang="en-US" sz="5200" dirty="0" err="1"/>
                <a:t>mollis</a:t>
              </a:r>
              <a:r>
                <a:rPr lang="en-US" sz="5200" dirty="0"/>
                <a:t> </a:t>
              </a:r>
              <a:r>
                <a:rPr lang="en-US" sz="5200" dirty="0" err="1"/>
                <a:t>enim</a:t>
              </a:r>
              <a:r>
                <a:rPr lang="en-US" sz="5200" dirty="0"/>
                <a:t> dictum.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Aliquam</a:t>
              </a:r>
              <a:r>
                <a:rPr lang="en-US" sz="5200" dirty="0"/>
                <a:t> </a:t>
              </a:r>
              <a:r>
                <a:rPr lang="en-US" sz="5200" dirty="0" err="1"/>
                <a:t>elementum</a:t>
              </a:r>
              <a:r>
                <a:rPr lang="en-US" sz="5200" dirty="0"/>
                <a:t> </a:t>
              </a:r>
              <a:r>
                <a:rPr lang="en-US" sz="5200" dirty="0" err="1"/>
                <a:t>aliquet</a:t>
              </a:r>
              <a:r>
                <a:rPr lang="en-US" sz="5200" dirty="0"/>
                <a:t> </a:t>
              </a:r>
              <a:r>
                <a:rPr lang="en-US" sz="5200" dirty="0" err="1"/>
                <a:t>velit</a:t>
              </a:r>
              <a:r>
                <a:rPr lang="en-US" sz="5200" dirty="0"/>
                <a:t> </a:t>
              </a:r>
              <a:r>
                <a:rPr lang="en-US" sz="5200" dirty="0" err="1"/>
                <a:t>sed</a:t>
              </a:r>
              <a:r>
                <a:rPr lang="en-US" sz="5200" dirty="0"/>
                <a:t> </a:t>
              </a:r>
              <a:r>
                <a:rPr lang="en-US" sz="5200" dirty="0" err="1"/>
                <a:t>auctor</a:t>
              </a:r>
              <a:r>
                <a:rPr lang="en-US" sz="5200" dirty="0"/>
                <a:t>. </a:t>
              </a:r>
            </a:p>
            <a:p>
              <a:pPr marL="685800" indent="-685800">
                <a:buFont typeface="Arial" panose="020B0604020202020204" pitchFamily="34" charset="0"/>
                <a:buChar char="•"/>
              </a:pPr>
              <a:r>
                <a:rPr lang="en-US" sz="5200" dirty="0" err="1"/>
                <a:t>Donec</a:t>
              </a:r>
              <a:r>
                <a:rPr lang="en-US" sz="5200" dirty="0"/>
                <a:t> </a:t>
              </a:r>
              <a:r>
                <a:rPr lang="en-US" sz="5200" dirty="0" err="1"/>
                <a:t>sollicitudin</a:t>
              </a:r>
              <a:r>
                <a:rPr lang="en-US" sz="5200" dirty="0"/>
                <a:t> </a:t>
              </a:r>
              <a:r>
                <a:rPr lang="en-US" sz="5200" dirty="0" err="1"/>
                <a:t>maximus</a:t>
              </a:r>
              <a:r>
                <a:rPr lang="en-US" sz="5200" dirty="0"/>
                <a:t> </a:t>
              </a:r>
              <a:r>
                <a:rPr lang="en-US" sz="5200" dirty="0" err="1"/>
                <a:t>commodo</a:t>
              </a:r>
              <a:r>
                <a:rPr lang="en-US" sz="5200" dirty="0"/>
                <a:t>. </a:t>
              </a:r>
              <a:r>
                <a:rPr lang="en-US" sz="5200" dirty="0" err="1"/>
                <a:t>Donec</a:t>
              </a:r>
              <a:r>
                <a:rPr lang="en-US" sz="5200" dirty="0"/>
                <a:t> </a:t>
              </a:r>
              <a:r>
                <a:rPr lang="en-US" sz="5200" dirty="0" err="1"/>
                <a:t>fermentum</a:t>
              </a:r>
              <a:r>
                <a:rPr lang="en-US" sz="5200" dirty="0"/>
                <a:t> magna </a:t>
              </a:r>
              <a:r>
                <a:rPr lang="en-US" sz="5200" dirty="0" err="1"/>
                <a:t>eu</a:t>
              </a:r>
              <a:r>
                <a:rPr lang="en-US" sz="5200" dirty="0"/>
                <a:t> </a:t>
              </a:r>
              <a:r>
                <a:rPr lang="en-US" sz="5200" dirty="0" err="1"/>
                <a:t>orci</a:t>
              </a:r>
              <a:r>
                <a:rPr lang="en-US" sz="5200" dirty="0"/>
                <a:t> </a:t>
              </a:r>
              <a:r>
                <a:rPr lang="en-US" sz="5200" dirty="0" err="1"/>
                <a:t>maximus</a:t>
              </a:r>
              <a:r>
                <a:rPr lang="en-US" sz="5200" dirty="0"/>
                <a:t>, </a:t>
              </a:r>
              <a:r>
                <a:rPr lang="en-US" sz="5200" dirty="0" err="1"/>
                <a:t>quis</a:t>
              </a:r>
              <a:r>
                <a:rPr lang="en-US" sz="5200" dirty="0"/>
                <a:t> tempus </a:t>
              </a:r>
              <a:r>
                <a:rPr lang="en-US" sz="5200" dirty="0" err="1"/>
                <a:t>arcu</a:t>
              </a:r>
              <a:r>
                <a:rPr lang="en-US" sz="5200" dirty="0"/>
                <a:t> </a:t>
              </a:r>
              <a:r>
                <a:rPr lang="en-US" sz="5200" dirty="0" err="1"/>
                <a:t>ultricies</a:t>
              </a:r>
              <a:r>
                <a:rPr lang="en-US" sz="5200" dirty="0"/>
                <a:t>. 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5125700" y="19895710"/>
            <a:ext cx="13716000" cy="11430000"/>
            <a:chOff x="18440400" y="16440150"/>
            <a:chExt cx="13716000" cy="11430000"/>
          </a:xfrm>
        </p:grpSpPr>
        <p:sp>
          <p:nvSpPr>
            <p:cNvPr id="30" name="Rectangle 29"/>
            <p:cNvSpPr/>
            <p:nvPr/>
          </p:nvSpPr>
          <p:spPr>
            <a:xfrm>
              <a:off x="18440400" y="16440150"/>
              <a:ext cx="13716000" cy="1143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40" name="Chart 39"/>
            <p:cNvGraphicFramePr/>
            <p:nvPr>
              <p:extLst>
                <p:ext uri="{D42A27DB-BD31-4B8C-83A1-F6EECF244321}">
                  <p14:modId xmlns:p14="http://schemas.microsoft.com/office/powerpoint/2010/main" val="80804096"/>
                </p:ext>
              </p:extLst>
            </p:nvPr>
          </p:nvGraphicFramePr>
          <p:xfrm>
            <a:off x="19478625" y="16885811"/>
            <a:ext cx="11639550" cy="105386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50" name="Group 49"/>
          <p:cNvGrpSpPr/>
          <p:nvPr/>
        </p:nvGrpSpPr>
        <p:grpSpPr>
          <a:xfrm>
            <a:off x="15049500" y="3931811"/>
            <a:ext cx="13792200" cy="15029957"/>
            <a:chOff x="18440400" y="3886200"/>
            <a:chExt cx="13792200" cy="11430000"/>
          </a:xfrm>
        </p:grpSpPr>
        <p:sp>
          <p:nvSpPr>
            <p:cNvPr id="27" name="Rectangle 26"/>
            <p:cNvSpPr/>
            <p:nvPr/>
          </p:nvSpPr>
          <p:spPr>
            <a:xfrm>
              <a:off x="18440400" y="3886200"/>
              <a:ext cx="13716000" cy="11430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18440400" y="3886200"/>
              <a:ext cx="13792200" cy="10443561"/>
              <a:chOff x="18440400" y="3886200"/>
              <a:chExt cx="13792200" cy="10443561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18973800" y="5739821"/>
                <a:ext cx="13258800" cy="8589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200" dirty="0"/>
                  <a:t>Lorem ipsum dolor sit </a:t>
                </a:r>
                <a:r>
                  <a:rPr lang="en-US" sz="5200" dirty="0" err="1"/>
                  <a:t>amet</a:t>
                </a:r>
                <a:r>
                  <a:rPr lang="en-US" sz="5200" dirty="0"/>
                  <a:t>, </a:t>
                </a:r>
                <a:r>
                  <a:rPr lang="en-US" sz="5200" dirty="0" err="1"/>
                  <a:t>consectetur</a:t>
                </a:r>
                <a:r>
                  <a:rPr lang="en-US" sz="5200" dirty="0"/>
                  <a:t> </a:t>
                </a:r>
                <a:r>
                  <a:rPr lang="en-US" sz="5200" dirty="0" err="1"/>
                  <a:t>adipiscing</a:t>
                </a:r>
                <a:r>
                  <a:rPr lang="en-US" sz="5200" dirty="0"/>
                  <a:t> </a:t>
                </a:r>
                <a:r>
                  <a:rPr lang="en-US" sz="5200" dirty="0" err="1"/>
                  <a:t>elit</a:t>
                </a:r>
                <a:r>
                  <a:rPr lang="en-US" sz="5200" dirty="0"/>
                  <a:t>. </a:t>
                </a:r>
                <a:r>
                  <a:rPr lang="en-US" sz="5200" dirty="0" err="1"/>
                  <a:t>Nullam</a:t>
                </a:r>
                <a:r>
                  <a:rPr lang="en-US" sz="5200" dirty="0"/>
                  <a:t> </a:t>
                </a:r>
                <a:r>
                  <a:rPr lang="en-US" sz="5200" dirty="0" err="1"/>
                  <a:t>leo</a:t>
                </a:r>
                <a:r>
                  <a:rPr lang="en-US" sz="5200" dirty="0"/>
                  <a:t> dui, </a:t>
                </a:r>
                <a:r>
                  <a:rPr lang="en-US" sz="5200" dirty="0" err="1"/>
                  <a:t>posuere</a:t>
                </a:r>
                <a:r>
                  <a:rPr lang="en-US" sz="5200" dirty="0"/>
                  <a:t> sit </a:t>
                </a:r>
                <a:r>
                  <a:rPr lang="en-US" sz="5200" dirty="0" err="1"/>
                  <a:t>amet</a:t>
                </a:r>
                <a:r>
                  <a:rPr lang="en-US" sz="5200" dirty="0"/>
                  <a:t> dolor </a:t>
                </a:r>
                <a:r>
                  <a:rPr lang="en-US" sz="5200" dirty="0" err="1"/>
                  <a:t>eget</a:t>
                </a:r>
                <a:r>
                  <a:rPr lang="en-US" sz="5200" dirty="0"/>
                  <a:t>, </a:t>
                </a:r>
                <a:r>
                  <a:rPr lang="en-US" sz="5200" dirty="0" err="1"/>
                  <a:t>aliquet</a:t>
                </a:r>
                <a:r>
                  <a:rPr lang="en-US" sz="5200" dirty="0"/>
                  <a:t> </a:t>
                </a:r>
                <a:r>
                  <a:rPr lang="en-US" sz="5200" dirty="0" err="1"/>
                  <a:t>molestie</a:t>
                </a:r>
                <a:r>
                  <a:rPr lang="en-US" sz="5200" dirty="0"/>
                  <a:t> </a:t>
                </a:r>
                <a:r>
                  <a:rPr lang="en-US" sz="5200" dirty="0" err="1"/>
                  <a:t>turpis</a:t>
                </a:r>
                <a:r>
                  <a:rPr lang="en-US" sz="5200" dirty="0"/>
                  <a:t>. </a:t>
                </a:r>
                <a:r>
                  <a:rPr lang="en-US" sz="5200" dirty="0" err="1"/>
                  <a:t>Praesent</a:t>
                </a:r>
                <a:r>
                  <a:rPr lang="en-US" sz="5200" dirty="0"/>
                  <a:t> </a:t>
                </a:r>
                <a:r>
                  <a:rPr lang="en-US" sz="5200" dirty="0" err="1"/>
                  <a:t>nibh</a:t>
                </a:r>
                <a:r>
                  <a:rPr lang="en-US" sz="5200" dirty="0"/>
                  <a:t> </a:t>
                </a:r>
                <a:r>
                  <a:rPr lang="en-US" sz="5200" dirty="0" err="1"/>
                  <a:t>neque</a:t>
                </a:r>
                <a:r>
                  <a:rPr lang="en-US" sz="5200" dirty="0"/>
                  <a:t>, </a:t>
                </a:r>
                <a:r>
                  <a:rPr lang="en-US" sz="5200" dirty="0" err="1"/>
                  <a:t>tristique</a:t>
                </a:r>
                <a:r>
                  <a:rPr lang="en-US" sz="5200" dirty="0"/>
                  <a:t> </a:t>
                </a:r>
                <a:r>
                  <a:rPr lang="en-US" sz="5200" dirty="0" err="1"/>
                  <a:t>ut</a:t>
                </a:r>
                <a:r>
                  <a:rPr lang="en-US" sz="5200" dirty="0"/>
                  <a:t> </a:t>
                </a:r>
                <a:r>
                  <a:rPr lang="en-US" sz="5200" dirty="0" err="1"/>
                  <a:t>est</a:t>
                </a:r>
                <a:r>
                  <a:rPr lang="en-US" sz="5200" dirty="0"/>
                  <a:t> at, </a:t>
                </a:r>
                <a:r>
                  <a:rPr lang="en-US" sz="5200" dirty="0" err="1"/>
                  <a:t>finibus</a:t>
                </a:r>
                <a:r>
                  <a:rPr lang="en-US" sz="5200" dirty="0"/>
                  <a:t> gravida.</a:t>
                </a:r>
              </a:p>
              <a:p>
                <a:endParaRPr lang="en-US" sz="5200" dirty="0"/>
              </a:p>
              <a:p>
                <a:pPr marL="685800" indent="-685800">
                  <a:buFont typeface="Wingdings" panose="05000000000000000000" pitchFamily="2" charset="2"/>
                  <a:buChar char="v"/>
                </a:pPr>
                <a:r>
                  <a:rPr lang="en-US" sz="5200" dirty="0" err="1"/>
                  <a:t>Aliquam</a:t>
                </a:r>
                <a:r>
                  <a:rPr lang="en-US" sz="5200" dirty="0"/>
                  <a:t> a </a:t>
                </a:r>
                <a:r>
                  <a:rPr lang="en-US" sz="5200" dirty="0" err="1"/>
                  <a:t>dapibus</a:t>
                </a:r>
                <a:r>
                  <a:rPr lang="en-US" sz="5200" dirty="0"/>
                  <a:t> </a:t>
                </a:r>
                <a:r>
                  <a:rPr lang="en-US" sz="5200" dirty="0" err="1"/>
                  <a:t>risus</a:t>
                </a:r>
                <a:r>
                  <a:rPr lang="en-US" sz="5200" dirty="0"/>
                  <a:t>.</a:t>
                </a:r>
              </a:p>
              <a:p>
                <a:pPr marL="685800" indent="-685800">
                  <a:buFont typeface="Wingdings" panose="05000000000000000000" pitchFamily="2" charset="2"/>
                  <a:buChar char="v"/>
                </a:pPr>
                <a:r>
                  <a:rPr lang="en-US" sz="5200" dirty="0" err="1"/>
                  <a:t>Vivamus</a:t>
                </a:r>
                <a:r>
                  <a:rPr lang="en-US" sz="5200" dirty="0"/>
                  <a:t> </a:t>
                </a:r>
                <a:r>
                  <a:rPr lang="en-US" sz="5200" dirty="0" err="1"/>
                  <a:t>leo</a:t>
                </a:r>
                <a:r>
                  <a:rPr lang="en-US" sz="5200" dirty="0"/>
                  <a:t> dui, </a:t>
                </a:r>
                <a:r>
                  <a:rPr lang="en-US" sz="5200" dirty="0" err="1"/>
                  <a:t>laoreet</a:t>
                </a:r>
                <a:r>
                  <a:rPr lang="en-US" sz="5200" dirty="0"/>
                  <a:t> sit </a:t>
                </a:r>
                <a:r>
                  <a:rPr lang="en-US" sz="5200" dirty="0" err="1"/>
                  <a:t>amet</a:t>
                </a:r>
                <a:r>
                  <a:rPr lang="en-US" sz="5200" dirty="0"/>
                  <a:t> ipsum </a:t>
                </a:r>
                <a:r>
                  <a:rPr lang="en-US" sz="5200" dirty="0" err="1"/>
                  <a:t>eu</a:t>
                </a:r>
                <a:r>
                  <a:rPr lang="en-US" sz="5200" dirty="0"/>
                  <a:t>, </a:t>
                </a:r>
                <a:r>
                  <a:rPr lang="en-US" sz="5200" dirty="0" err="1"/>
                  <a:t>ultrices</a:t>
                </a:r>
                <a:r>
                  <a:rPr lang="en-US" sz="5200" dirty="0"/>
                  <a:t> </a:t>
                </a:r>
                <a:r>
                  <a:rPr lang="en-US" sz="5200" dirty="0" err="1"/>
                  <a:t>dapibus</a:t>
                </a:r>
                <a:r>
                  <a:rPr lang="en-US" sz="5200" dirty="0"/>
                  <a:t> </a:t>
                </a:r>
                <a:r>
                  <a:rPr lang="en-US" sz="5200" dirty="0" err="1"/>
                  <a:t>odio</a:t>
                </a:r>
                <a:r>
                  <a:rPr lang="en-US" sz="5200" dirty="0"/>
                  <a:t>.</a:t>
                </a:r>
              </a:p>
              <a:p>
                <a:pPr marL="685800" indent="-685800">
                  <a:buFont typeface="Wingdings" panose="05000000000000000000" pitchFamily="2" charset="2"/>
                  <a:buChar char="v"/>
                </a:pPr>
                <a:r>
                  <a:rPr lang="fr-FR" sz="5200" dirty="0"/>
                  <a:t>Duis mollis </a:t>
                </a:r>
                <a:r>
                  <a:rPr lang="fr-FR" sz="5200" dirty="0" err="1"/>
                  <a:t>tincidunt</a:t>
                </a:r>
                <a:r>
                  <a:rPr lang="fr-FR" sz="5200" dirty="0"/>
                  <a:t> </a:t>
                </a:r>
                <a:r>
                  <a:rPr lang="fr-FR" sz="5200" dirty="0" err="1"/>
                  <a:t>lorem</a:t>
                </a:r>
                <a:r>
                  <a:rPr lang="fr-FR" sz="5200" dirty="0"/>
                  <a:t>, non </a:t>
                </a:r>
                <a:r>
                  <a:rPr lang="fr-FR" sz="5200" dirty="0" err="1"/>
                  <a:t>congue</a:t>
                </a:r>
                <a:r>
                  <a:rPr lang="fr-FR" sz="5200" dirty="0"/>
                  <a:t> </a:t>
                </a:r>
                <a:r>
                  <a:rPr lang="fr-FR" sz="5200" dirty="0" err="1"/>
                  <a:t>mauris</a:t>
                </a:r>
                <a:r>
                  <a:rPr lang="fr-FR" sz="5200" dirty="0"/>
                  <a:t> </a:t>
                </a:r>
                <a:r>
                  <a:rPr lang="fr-FR" sz="5200" dirty="0" err="1"/>
                  <a:t>sagittis</a:t>
                </a:r>
                <a:r>
                  <a:rPr lang="fr-FR" sz="5200" dirty="0"/>
                  <a:t> </a:t>
                </a:r>
                <a:r>
                  <a:rPr lang="fr-FR" sz="5200" dirty="0" err="1"/>
                  <a:t>ac</a:t>
                </a:r>
                <a:r>
                  <a:rPr lang="fr-FR" sz="5200" dirty="0"/>
                  <a:t>.</a:t>
                </a:r>
              </a:p>
              <a:p>
                <a:pPr marL="685800" indent="-685800">
                  <a:buFont typeface="Wingdings" panose="05000000000000000000" pitchFamily="2" charset="2"/>
                  <a:buChar char="v"/>
                </a:pPr>
                <a:r>
                  <a:rPr lang="en-US" sz="5200" dirty="0"/>
                  <a:t>Integer </a:t>
                </a:r>
                <a:r>
                  <a:rPr lang="en-US" sz="5200" dirty="0" err="1"/>
                  <a:t>euismod</a:t>
                </a:r>
                <a:r>
                  <a:rPr lang="en-US" sz="5200" dirty="0"/>
                  <a:t> </a:t>
                </a:r>
                <a:r>
                  <a:rPr lang="en-US" sz="5200" dirty="0" err="1"/>
                  <a:t>malesuada</a:t>
                </a:r>
                <a:r>
                  <a:rPr lang="en-US" sz="5200" dirty="0"/>
                  <a:t> </a:t>
                </a:r>
                <a:r>
                  <a:rPr lang="en-US" sz="5200" dirty="0" err="1"/>
                  <a:t>eros</a:t>
                </a:r>
                <a:r>
                  <a:rPr lang="en-US" sz="5200" dirty="0"/>
                  <a:t> </a:t>
                </a:r>
                <a:r>
                  <a:rPr lang="en-US" sz="5200" dirty="0" err="1"/>
                  <a:t>eu</a:t>
                </a:r>
                <a:r>
                  <a:rPr lang="en-US" sz="5200" dirty="0"/>
                  <a:t> </a:t>
                </a:r>
                <a:r>
                  <a:rPr lang="en-US" sz="5200" dirty="0" err="1"/>
                  <a:t>tristique</a:t>
                </a:r>
                <a:r>
                  <a:rPr lang="en-US" sz="5200" dirty="0"/>
                  <a:t>.</a:t>
                </a:r>
              </a:p>
              <a:p>
                <a:pPr marL="685800" indent="-685800">
                  <a:buFont typeface="Wingdings" panose="05000000000000000000" pitchFamily="2" charset="2"/>
                  <a:buChar char="v"/>
                </a:pPr>
                <a:r>
                  <a:rPr lang="en-US" sz="5200" dirty="0"/>
                  <a:t> </a:t>
                </a:r>
                <a:r>
                  <a:rPr lang="en-US" sz="5200" dirty="0" err="1"/>
                  <a:t>Donec</a:t>
                </a:r>
                <a:r>
                  <a:rPr lang="en-US" sz="5200" dirty="0"/>
                  <a:t> convallis in ligula at </a:t>
                </a:r>
                <a:r>
                  <a:rPr lang="en-US" sz="5200" dirty="0" err="1"/>
                  <a:t>faucibus</a:t>
                </a:r>
                <a:r>
                  <a:rPr lang="en-US" sz="5200" dirty="0"/>
                  <a:t>.</a:t>
                </a:r>
              </a:p>
              <a:p>
                <a:pPr marL="685800" indent="-685800">
                  <a:buFont typeface="Wingdings" panose="05000000000000000000" pitchFamily="2" charset="2"/>
                  <a:buChar char="v"/>
                </a:pPr>
                <a:r>
                  <a:rPr lang="pt-BR" sz="5200" dirty="0"/>
                  <a:t>Etiam facilisis metus sed nunc aliquam aliquet. Suspendisse nec dignissim turpis.</a:t>
                </a:r>
                <a:endParaRPr lang="en-US" sz="5200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18440400" y="3886200"/>
                <a:ext cx="13716000" cy="132343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solidFill>
                      <a:schemeClr val="bg1"/>
                    </a:solidFill>
                  </a:rPr>
                  <a:t>Heading 2</a:t>
                </a:r>
              </a:p>
            </p:txBody>
          </p:sp>
        </p:grpSp>
      </p:grpSp>
      <p:grpSp>
        <p:nvGrpSpPr>
          <p:cNvPr id="52" name="Group 51"/>
          <p:cNvGrpSpPr/>
          <p:nvPr/>
        </p:nvGrpSpPr>
        <p:grpSpPr>
          <a:xfrm>
            <a:off x="29519479" y="3931811"/>
            <a:ext cx="13716000" cy="19505704"/>
            <a:chOff x="35166300" y="3886200"/>
            <a:chExt cx="13716000" cy="16002000"/>
          </a:xfrm>
        </p:grpSpPr>
        <p:sp>
          <p:nvSpPr>
            <p:cNvPr id="28" name="Rectangle 27"/>
            <p:cNvSpPr/>
            <p:nvPr/>
          </p:nvSpPr>
          <p:spPr>
            <a:xfrm>
              <a:off x="35166300" y="3886200"/>
              <a:ext cx="13716000" cy="16002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35166300" y="3886201"/>
              <a:ext cx="13716000" cy="14548477"/>
              <a:chOff x="35166300" y="3886201"/>
              <a:chExt cx="13716000" cy="14548477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35585400" y="5885809"/>
                <a:ext cx="12691310" cy="12548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5200" dirty="0" err="1">
                    <a:solidFill>
                      <a:prstClr val="black"/>
                    </a:solidFill>
                  </a:rPr>
                  <a:t>Vivamus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consectetur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velit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quis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varius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mattis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Donec</a:t>
                </a:r>
                <a:r>
                  <a:rPr lang="en-US" sz="5200" dirty="0">
                    <a:solidFill>
                      <a:prstClr val="black"/>
                    </a:solidFill>
                  </a:rPr>
                  <a:t> sit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amet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porttitor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purus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Orci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varius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natoque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penatibus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et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magnis</a:t>
                </a:r>
                <a:r>
                  <a:rPr lang="en-US" sz="5200" dirty="0">
                    <a:solidFill>
                      <a:prstClr val="black"/>
                    </a:solidFill>
                  </a:rPr>
                  <a:t> dis parturient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montes</a:t>
                </a:r>
                <a:r>
                  <a:rPr lang="en-US" sz="5200" dirty="0">
                    <a:solidFill>
                      <a:prstClr val="black"/>
                    </a:solidFill>
                  </a:rPr>
                  <a:t>,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nascetur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ridiculus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mus.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Suspendisse</a:t>
                </a:r>
                <a:r>
                  <a:rPr lang="en-US" sz="5200" dirty="0">
                    <a:solidFill>
                      <a:prstClr val="black"/>
                    </a:solidFill>
                  </a:rPr>
                  <a:t> lacus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turpis</a:t>
                </a:r>
                <a:r>
                  <a:rPr lang="en-US" sz="5200" dirty="0">
                    <a:solidFill>
                      <a:prstClr val="black"/>
                    </a:solidFill>
                  </a:rPr>
                  <a:t>,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feugiat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sed</a:t>
                </a:r>
                <a:r>
                  <a:rPr lang="en-US" sz="5200" dirty="0">
                    <a:solidFill>
                      <a:prstClr val="black"/>
                    </a:solidFill>
                  </a:rPr>
                  <a:t> convallis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ut</a:t>
                </a:r>
                <a:r>
                  <a:rPr lang="en-US" sz="5200" dirty="0">
                    <a:solidFill>
                      <a:prstClr val="black"/>
                    </a:solidFill>
                  </a:rPr>
                  <a:t>,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placerat</a:t>
                </a:r>
                <a:r>
                  <a:rPr lang="en-US" sz="5200" dirty="0">
                    <a:solidFill>
                      <a:prstClr val="black"/>
                    </a:solidFill>
                  </a:rPr>
                  <a:t> vitae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nunc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Cras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eu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vestibulum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nisl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Sed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posuere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vehicula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diam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sed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luctus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Vestibulum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efficitur</a:t>
                </a:r>
                <a:r>
                  <a:rPr lang="en-US" sz="5200" dirty="0">
                    <a:solidFill>
                      <a:prstClr val="black"/>
                    </a:solidFill>
                  </a:rPr>
                  <a:t> magna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vel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nulla</a:t>
                </a:r>
                <a:r>
                  <a:rPr lang="en-US" sz="5200" dirty="0">
                    <a:solidFill>
                      <a:prstClr val="black"/>
                    </a:solidFill>
                  </a:rPr>
                  <a:t> pharetra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tincidunt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Nullam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ullamcorper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arcu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venenatis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suscipit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sagittis</a:t>
                </a:r>
                <a:r>
                  <a:rPr lang="en-US" sz="5200" dirty="0">
                    <a:solidFill>
                      <a:prstClr val="black"/>
                    </a:solidFill>
                  </a:rPr>
                  <a:t>.</a:t>
                </a:r>
              </a:p>
              <a:p>
                <a:pPr lvl="0"/>
                <a:endParaRPr lang="en-US" sz="52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n-US" sz="5200" dirty="0" err="1">
                    <a:solidFill>
                      <a:prstClr val="black"/>
                    </a:solidFill>
                  </a:rPr>
                  <a:t>Aliquam</a:t>
                </a:r>
                <a:r>
                  <a:rPr lang="en-US" sz="5200" dirty="0">
                    <a:solidFill>
                      <a:prstClr val="black"/>
                    </a:solidFill>
                  </a:rPr>
                  <a:t> sit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amet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arcu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pretium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turpis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ultrices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feugiat</a:t>
                </a:r>
                <a:r>
                  <a:rPr lang="en-US" sz="5200" dirty="0">
                    <a:solidFill>
                      <a:prstClr val="black"/>
                    </a:solidFill>
                  </a:rPr>
                  <a:t> non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eget</a:t>
                </a:r>
                <a:r>
                  <a:rPr lang="en-US" sz="5200" dirty="0">
                    <a:solidFill>
                      <a:prstClr val="black"/>
                    </a:solidFill>
                  </a:rPr>
                  <a:t> dolor.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Vivamus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tempus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orci</a:t>
                </a:r>
                <a:r>
                  <a:rPr lang="en-US" sz="5200" dirty="0">
                    <a:solidFill>
                      <a:prstClr val="black"/>
                    </a:solidFill>
                  </a:rPr>
                  <a:t> non magna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placerat</a:t>
                </a:r>
                <a:r>
                  <a:rPr lang="en-US" sz="5200" dirty="0">
                    <a:solidFill>
                      <a:prstClr val="black"/>
                    </a:solidFill>
                  </a:rPr>
                  <a:t>,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nec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ornare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sapien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posuere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</a:p>
              <a:p>
                <a:pPr lvl="0"/>
                <a:endParaRPr lang="en-US" sz="52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n-US" sz="5200" dirty="0">
                    <a:solidFill>
                      <a:prstClr val="black"/>
                    </a:solidFill>
                  </a:rPr>
                  <a:t>Nunc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tristique</a:t>
                </a:r>
                <a:r>
                  <a:rPr lang="en-US" sz="5200" dirty="0">
                    <a:solidFill>
                      <a:prstClr val="black"/>
                    </a:solidFill>
                  </a:rPr>
                  <a:t> sit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amet</a:t>
                </a:r>
                <a:r>
                  <a:rPr lang="en-US" sz="5200" dirty="0">
                    <a:solidFill>
                      <a:prstClr val="black"/>
                    </a:solidFill>
                  </a:rPr>
                  <a:t> quam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ut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ultricies</a:t>
                </a:r>
                <a:r>
                  <a:rPr lang="en-US" sz="5200" dirty="0">
                    <a:solidFill>
                      <a:prstClr val="black"/>
                    </a:solidFill>
                  </a:rPr>
                  <a:t>.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Nulla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maximus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mi sit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amet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risus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semper,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quis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auctor</a:t>
                </a:r>
                <a:r>
                  <a:rPr lang="en-US" sz="5200" dirty="0">
                    <a:solidFill>
                      <a:prstClr val="black"/>
                    </a:solidFill>
                  </a:rPr>
                  <a:t> </a:t>
                </a:r>
                <a:r>
                  <a:rPr lang="en-US" sz="5200" dirty="0" err="1">
                    <a:solidFill>
                      <a:prstClr val="black"/>
                    </a:solidFill>
                  </a:rPr>
                  <a:t>purus</a:t>
                </a:r>
                <a:r>
                  <a:rPr lang="en-US" sz="5200" dirty="0">
                    <a:solidFill>
                      <a:prstClr val="black"/>
                    </a:solidFill>
                  </a:rPr>
                  <a:t> porta.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5166300" y="3886201"/>
                <a:ext cx="13716000" cy="1323439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0" b="1" dirty="0">
                    <a:solidFill>
                      <a:schemeClr val="bg1"/>
                    </a:solidFill>
                  </a:rPr>
                  <a:t>Heading 3</a:t>
                </a: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29595679" y="24107765"/>
            <a:ext cx="13716000" cy="7124700"/>
            <a:chOff x="35166300" y="20745450"/>
            <a:chExt cx="13716000" cy="7124700"/>
          </a:xfrm>
        </p:grpSpPr>
        <p:sp>
          <p:nvSpPr>
            <p:cNvPr id="29" name="Rectangle 28"/>
            <p:cNvSpPr/>
            <p:nvPr/>
          </p:nvSpPr>
          <p:spPr>
            <a:xfrm>
              <a:off x="35166300" y="20745450"/>
              <a:ext cx="13716000" cy="71247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5678645" y="21085160"/>
              <a:ext cx="10440403" cy="4832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/>
                <a:t>References</a:t>
              </a:r>
            </a:p>
            <a:p>
              <a:endParaRPr lang="en-US" sz="4400" dirty="0"/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one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two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three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four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400" dirty="0"/>
                <a:t>Reference five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0" y="34915"/>
            <a:ext cx="34780852" cy="3416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0" dirty="0"/>
              <a:t>Title of Poster</a:t>
            </a:r>
          </a:p>
          <a:p>
            <a:pPr algn="ctr"/>
            <a:r>
              <a:rPr lang="en-US" sz="9600" dirty="0"/>
              <a:t>Your Name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55721" y="3877920"/>
            <a:ext cx="13716000" cy="1794156"/>
          </a:xfrm>
          <a:prstGeom prst="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0" b="1" dirty="0">
                <a:solidFill>
                  <a:prstClr val="white"/>
                </a:solidFill>
              </a:rPr>
              <a:t>Heading 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98EFF5-A35C-B0D1-FAF7-4DB591629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852" y="401115"/>
            <a:ext cx="8530827" cy="301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345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394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Delaney, Shannon Marie</dc:creator>
  <cp:lastModifiedBy>roseupor roseupor</cp:lastModifiedBy>
  <cp:revision>5</cp:revision>
  <dcterms:created xsi:type="dcterms:W3CDTF">2019-05-10T15:30:18Z</dcterms:created>
  <dcterms:modified xsi:type="dcterms:W3CDTF">2025-08-10T08:08:17Z</dcterms:modified>
</cp:coreProperties>
</file>