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3" autoAdjust="0"/>
    <p:restoredTop sz="94660"/>
  </p:normalViewPr>
  <p:slideViewPr>
    <p:cSldViewPr snapToGrid="0">
      <p:cViewPr varScale="1">
        <p:scale>
          <a:sx n="45" d="100"/>
          <a:sy n="45" d="100"/>
        </p:scale>
        <p:origin x="592" y="264"/>
      </p:cViewPr>
      <p:guideLst>
        <p:guide orient="horz" pos="9072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AB-46B9-89A4-CB0877E756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AB-46B9-89A4-CB0877E756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2AB-46B9-89A4-CB0877E756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2AB-46B9-89A4-CB0877E75623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AB-46B9-89A4-CB0877E75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TZ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Sheet1!$A$2:$A$77</cx:f>
        <cx:lvl ptCount="76" formatCode="Genera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 sz="3600"/>
            </a:pPr>
            <a:r>
              <a:rPr lang="en-US" sz="3600"/>
              <a:t>Chart Title</a:t>
            </a:r>
            <a:endParaRPr lang="en-US"/>
          </a:p>
        </cx:rich>
      </cx:tx>
    </cx:title>
    <cx:plotArea>
      <cx:plotAreaRegion>
        <cx:series layoutId="clusteredColumn" uniqueId="{0A80FA03-3B8E-422E-89A4-BA7620CBD14B}">
          <cx:tx>
            <cx:txData>
              <cx:f>Sheet1!$A$1</cx:f>
              <cx:v>Series1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  <cx:txPr>
          <a:bodyPr spcFirstLastPara="1" vertOverflow="ellipsis" wrap="square" lIns="0" tIns="0" rIns="0" bIns="0" anchor="ctr" anchorCtr="1"/>
          <a:lstStyle/>
          <a:p>
            <a:pPr>
              <a:defRPr sz="2800"/>
            </a:pPr>
            <a:endParaRPr lang="en-US" sz="2800"/>
          </a:p>
        </cx:txPr>
      </cx:axis>
      <cx:axis id="1">
        <cx:valScaling/>
        <cx:majorGridlines/>
        <cx:tickLabels/>
        <cx:txPr>
          <a:bodyPr spcFirstLastPara="1" vertOverflow="ellipsis" wrap="square" lIns="0" tIns="0" rIns="0" bIns="0" anchor="ctr" anchorCtr="1"/>
          <a:lstStyle/>
          <a:p>
            <a:pPr>
              <a:defRPr sz="2000"/>
            </a:pPr>
            <a:endParaRPr lang="en-US" sz="2000"/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12F7D4-C39E-4B57-A629-7276EA248D3A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0"/>
      <dgm:spPr/>
    </dgm:pt>
    <dgm:pt modelId="{3DCAF51F-C289-446A-A83D-D477408733BE}">
      <dgm:prSet phldrT="[Text]" phldr="1"/>
      <dgm:spPr/>
      <dgm:t>
        <a:bodyPr/>
        <a:lstStyle/>
        <a:p>
          <a:endParaRPr lang="en-US"/>
        </a:p>
      </dgm:t>
    </dgm:pt>
    <dgm:pt modelId="{04D2091A-B4F3-46E2-ABF5-5A2EE91557C0}" type="parTrans" cxnId="{3AC7A472-17F6-43DA-A632-3C0467BA0763}">
      <dgm:prSet/>
      <dgm:spPr/>
      <dgm:t>
        <a:bodyPr/>
        <a:lstStyle/>
        <a:p>
          <a:endParaRPr lang="en-US"/>
        </a:p>
      </dgm:t>
    </dgm:pt>
    <dgm:pt modelId="{C38761AC-E59B-4F99-AA63-0EF9C837208A}" type="sibTrans" cxnId="{3AC7A472-17F6-43DA-A632-3C0467BA0763}">
      <dgm:prSet/>
      <dgm:spPr/>
      <dgm:t>
        <a:bodyPr/>
        <a:lstStyle/>
        <a:p>
          <a:endParaRPr lang="en-US"/>
        </a:p>
      </dgm:t>
    </dgm:pt>
    <dgm:pt modelId="{879D27A0-82DD-4CB4-80A8-74955AE38EBF}">
      <dgm:prSet phldrT="[Text]" phldr="1"/>
      <dgm:spPr/>
      <dgm:t>
        <a:bodyPr/>
        <a:lstStyle/>
        <a:p>
          <a:endParaRPr lang="en-US" dirty="0"/>
        </a:p>
      </dgm:t>
    </dgm:pt>
    <dgm:pt modelId="{D2712AA9-B12F-457A-BF39-E3FEF098B2EB}" type="parTrans" cxnId="{D0FD505C-02B1-4162-AF88-FC7E73C4DFAC}">
      <dgm:prSet/>
      <dgm:spPr/>
      <dgm:t>
        <a:bodyPr/>
        <a:lstStyle/>
        <a:p>
          <a:endParaRPr lang="en-US"/>
        </a:p>
      </dgm:t>
    </dgm:pt>
    <dgm:pt modelId="{7BBF1204-3469-4853-A6E9-CC20D8DA1BB6}" type="sibTrans" cxnId="{D0FD505C-02B1-4162-AF88-FC7E73C4DFAC}">
      <dgm:prSet/>
      <dgm:spPr/>
      <dgm:t>
        <a:bodyPr/>
        <a:lstStyle/>
        <a:p>
          <a:endParaRPr lang="en-US"/>
        </a:p>
      </dgm:t>
    </dgm:pt>
    <dgm:pt modelId="{E5796E1E-008F-48BC-A79F-2B23A9693F96}">
      <dgm:prSet phldrT="[Text]" phldr="1"/>
      <dgm:spPr/>
      <dgm:t>
        <a:bodyPr/>
        <a:lstStyle/>
        <a:p>
          <a:endParaRPr lang="en-US"/>
        </a:p>
      </dgm:t>
    </dgm:pt>
    <dgm:pt modelId="{6AC05406-AC7D-495C-9B5D-6FA34F67A360}" type="parTrans" cxnId="{59DCB8C3-F2E2-42B3-BAEE-01CA1A06CB73}">
      <dgm:prSet/>
      <dgm:spPr/>
      <dgm:t>
        <a:bodyPr/>
        <a:lstStyle/>
        <a:p>
          <a:endParaRPr lang="en-US"/>
        </a:p>
      </dgm:t>
    </dgm:pt>
    <dgm:pt modelId="{4066EDCA-5063-4AAD-9C23-566DEE91B909}" type="sibTrans" cxnId="{59DCB8C3-F2E2-42B3-BAEE-01CA1A06CB73}">
      <dgm:prSet/>
      <dgm:spPr/>
      <dgm:t>
        <a:bodyPr/>
        <a:lstStyle/>
        <a:p>
          <a:endParaRPr lang="en-US"/>
        </a:p>
      </dgm:t>
    </dgm:pt>
    <dgm:pt modelId="{C60FDE78-4711-4EA6-A497-8E984C1DE29E}" type="pres">
      <dgm:prSet presAssocID="{DC12F7D4-C39E-4B57-A629-7276EA248D3A}" presName="Name0" presStyleCnt="0">
        <dgm:presLayoutVars>
          <dgm:dir/>
          <dgm:resizeHandles val="exact"/>
        </dgm:presLayoutVars>
      </dgm:prSet>
      <dgm:spPr/>
    </dgm:pt>
    <dgm:pt modelId="{9BFE4454-2F68-4198-8043-3E36FB2529A4}" type="pres">
      <dgm:prSet presAssocID="{3DCAF51F-C289-446A-A83D-D477408733BE}" presName="composite" presStyleCnt="0"/>
      <dgm:spPr/>
    </dgm:pt>
    <dgm:pt modelId="{F652A5D0-C612-4480-8C0C-904B1E032C7E}" type="pres">
      <dgm:prSet presAssocID="{3DCAF51F-C289-446A-A83D-D477408733BE}" presName="bgChev" presStyleLbl="node1" presStyleIdx="0" presStyleCnt="3"/>
      <dgm:spPr/>
    </dgm:pt>
    <dgm:pt modelId="{194798AA-7AC9-4A6C-BCD4-DE144C01BDFF}" type="pres">
      <dgm:prSet presAssocID="{3DCAF51F-C289-446A-A83D-D477408733BE}" presName="txNode" presStyleLbl="fgAcc1" presStyleIdx="0" presStyleCnt="3">
        <dgm:presLayoutVars>
          <dgm:bulletEnabled val="1"/>
        </dgm:presLayoutVars>
      </dgm:prSet>
      <dgm:spPr/>
    </dgm:pt>
    <dgm:pt modelId="{D7A7C8A8-6151-42AD-8CBE-4C8F42863263}" type="pres">
      <dgm:prSet presAssocID="{C38761AC-E59B-4F99-AA63-0EF9C837208A}" presName="compositeSpace" presStyleCnt="0"/>
      <dgm:spPr/>
    </dgm:pt>
    <dgm:pt modelId="{C810276F-EF05-4BA8-9C00-9AE939490350}" type="pres">
      <dgm:prSet presAssocID="{879D27A0-82DD-4CB4-80A8-74955AE38EBF}" presName="composite" presStyleCnt="0"/>
      <dgm:spPr/>
    </dgm:pt>
    <dgm:pt modelId="{405751B6-A1BF-41E5-BF1D-3BDC84BB06D3}" type="pres">
      <dgm:prSet presAssocID="{879D27A0-82DD-4CB4-80A8-74955AE38EBF}" presName="bgChev" presStyleLbl="node1" presStyleIdx="1" presStyleCnt="3"/>
      <dgm:spPr/>
    </dgm:pt>
    <dgm:pt modelId="{7A132C2A-D746-4027-94D9-96EAB3866738}" type="pres">
      <dgm:prSet presAssocID="{879D27A0-82DD-4CB4-80A8-74955AE38EBF}" presName="txNode" presStyleLbl="fgAcc1" presStyleIdx="1" presStyleCnt="3">
        <dgm:presLayoutVars>
          <dgm:bulletEnabled val="1"/>
        </dgm:presLayoutVars>
      </dgm:prSet>
      <dgm:spPr/>
    </dgm:pt>
    <dgm:pt modelId="{DE468088-7D79-42E8-8B23-E5B2D7C15FD1}" type="pres">
      <dgm:prSet presAssocID="{7BBF1204-3469-4853-A6E9-CC20D8DA1BB6}" presName="compositeSpace" presStyleCnt="0"/>
      <dgm:spPr/>
    </dgm:pt>
    <dgm:pt modelId="{C659F0FC-764E-47FD-85A3-079205F369DF}" type="pres">
      <dgm:prSet presAssocID="{E5796E1E-008F-48BC-A79F-2B23A9693F96}" presName="composite" presStyleCnt="0"/>
      <dgm:spPr/>
    </dgm:pt>
    <dgm:pt modelId="{81214B6D-52B2-48FE-9F74-A8EA23E249F3}" type="pres">
      <dgm:prSet presAssocID="{E5796E1E-008F-48BC-A79F-2B23A9693F96}" presName="bgChev" presStyleLbl="node1" presStyleIdx="2" presStyleCnt="3"/>
      <dgm:spPr/>
    </dgm:pt>
    <dgm:pt modelId="{91FDABDD-2989-42C9-B743-31459C37C4BF}" type="pres">
      <dgm:prSet presAssocID="{E5796E1E-008F-48BC-A79F-2B23A9693F96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01F1C826-8364-4B65-BBFA-F7D0D77D6AF8}" type="presOf" srcId="{E5796E1E-008F-48BC-A79F-2B23A9693F96}" destId="{91FDABDD-2989-42C9-B743-31459C37C4BF}" srcOrd="0" destOrd="0" presId="urn:microsoft.com/office/officeart/2005/8/layout/chevronAccent+Icon"/>
    <dgm:cxn modelId="{D0FD505C-02B1-4162-AF88-FC7E73C4DFAC}" srcId="{DC12F7D4-C39E-4B57-A629-7276EA248D3A}" destId="{879D27A0-82DD-4CB4-80A8-74955AE38EBF}" srcOrd="1" destOrd="0" parTransId="{D2712AA9-B12F-457A-BF39-E3FEF098B2EB}" sibTransId="{7BBF1204-3469-4853-A6E9-CC20D8DA1BB6}"/>
    <dgm:cxn modelId="{3AC7A472-17F6-43DA-A632-3C0467BA0763}" srcId="{DC12F7D4-C39E-4B57-A629-7276EA248D3A}" destId="{3DCAF51F-C289-446A-A83D-D477408733BE}" srcOrd="0" destOrd="0" parTransId="{04D2091A-B4F3-46E2-ABF5-5A2EE91557C0}" sibTransId="{C38761AC-E59B-4F99-AA63-0EF9C837208A}"/>
    <dgm:cxn modelId="{20340A84-6CFA-49B0-BA3A-A071BD70C707}" type="presOf" srcId="{DC12F7D4-C39E-4B57-A629-7276EA248D3A}" destId="{C60FDE78-4711-4EA6-A497-8E984C1DE29E}" srcOrd="0" destOrd="0" presId="urn:microsoft.com/office/officeart/2005/8/layout/chevronAccent+Icon"/>
    <dgm:cxn modelId="{6CF06B99-7C31-4824-B77D-57BD2D00A31F}" type="presOf" srcId="{879D27A0-82DD-4CB4-80A8-74955AE38EBF}" destId="{7A132C2A-D746-4027-94D9-96EAB3866738}" srcOrd="0" destOrd="0" presId="urn:microsoft.com/office/officeart/2005/8/layout/chevronAccent+Icon"/>
    <dgm:cxn modelId="{97FCD6B3-0388-42E9-9CC4-F88AFAD5CFC4}" type="presOf" srcId="{3DCAF51F-C289-446A-A83D-D477408733BE}" destId="{194798AA-7AC9-4A6C-BCD4-DE144C01BDFF}" srcOrd="0" destOrd="0" presId="urn:microsoft.com/office/officeart/2005/8/layout/chevronAccent+Icon"/>
    <dgm:cxn modelId="{59DCB8C3-F2E2-42B3-BAEE-01CA1A06CB73}" srcId="{DC12F7D4-C39E-4B57-A629-7276EA248D3A}" destId="{E5796E1E-008F-48BC-A79F-2B23A9693F96}" srcOrd="2" destOrd="0" parTransId="{6AC05406-AC7D-495C-9B5D-6FA34F67A360}" sibTransId="{4066EDCA-5063-4AAD-9C23-566DEE91B909}"/>
    <dgm:cxn modelId="{E2E03B23-6478-4A4C-B56E-1D9A90028B31}" type="presParOf" srcId="{C60FDE78-4711-4EA6-A497-8E984C1DE29E}" destId="{9BFE4454-2F68-4198-8043-3E36FB2529A4}" srcOrd="0" destOrd="0" presId="urn:microsoft.com/office/officeart/2005/8/layout/chevronAccent+Icon"/>
    <dgm:cxn modelId="{A541F60D-96A5-4C3C-A0DF-1490F6F2A26B}" type="presParOf" srcId="{9BFE4454-2F68-4198-8043-3E36FB2529A4}" destId="{F652A5D0-C612-4480-8C0C-904B1E032C7E}" srcOrd="0" destOrd="0" presId="urn:microsoft.com/office/officeart/2005/8/layout/chevronAccent+Icon"/>
    <dgm:cxn modelId="{9DA1CA4D-5ABA-4551-8650-5BAAF8932923}" type="presParOf" srcId="{9BFE4454-2F68-4198-8043-3E36FB2529A4}" destId="{194798AA-7AC9-4A6C-BCD4-DE144C01BDFF}" srcOrd="1" destOrd="0" presId="urn:microsoft.com/office/officeart/2005/8/layout/chevronAccent+Icon"/>
    <dgm:cxn modelId="{DE975B5B-F59E-4E61-9F19-A79715662D26}" type="presParOf" srcId="{C60FDE78-4711-4EA6-A497-8E984C1DE29E}" destId="{D7A7C8A8-6151-42AD-8CBE-4C8F42863263}" srcOrd="1" destOrd="0" presId="urn:microsoft.com/office/officeart/2005/8/layout/chevronAccent+Icon"/>
    <dgm:cxn modelId="{9D14A124-FE8D-4EFB-979C-C5A798484EF4}" type="presParOf" srcId="{C60FDE78-4711-4EA6-A497-8E984C1DE29E}" destId="{C810276F-EF05-4BA8-9C00-9AE939490350}" srcOrd="2" destOrd="0" presId="urn:microsoft.com/office/officeart/2005/8/layout/chevronAccent+Icon"/>
    <dgm:cxn modelId="{8591FA13-3D3D-46E5-BA22-6499398B856E}" type="presParOf" srcId="{C810276F-EF05-4BA8-9C00-9AE939490350}" destId="{405751B6-A1BF-41E5-BF1D-3BDC84BB06D3}" srcOrd="0" destOrd="0" presId="urn:microsoft.com/office/officeart/2005/8/layout/chevronAccent+Icon"/>
    <dgm:cxn modelId="{95F525E2-1305-4E2A-B86C-A1BDA44C874C}" type="presParOf" srcId="{C810276F-EF05-4BA8-9C00-9AE939490350}" destId="{7A132C2A-D746-4027-94D9-96EAB3866738}" srcOrd="1" destOrd="0" presId="urn:microsoft.com/office/officeart/2005/8/layout/chevronAccent+Icon"/>
    <dgm:cxn modelId="{AD3B8771-B9E7-4156-9E3C-9268059A5ECD}" type="presParOf" srcId="{C60FDE78-4711-4EA6-A497-8E984C1DE29E}" destId="{DE468088-7D79-42E8-8B23-E5B2D7C15FD1}" srcOrd="3" destOrd="0" presId="urn:microsoft.com/office/officeart/2005/8/layout/chevronAccent+Icon"/>
    <dgm:cxn modelId="{BE047DD7-F084-4846-8E9D-F3121AC4190D}" type="presParOf" srcId="{C60FDE78-4711-4EA6-A497-8E984C1DE29E}" destId="{C659F0FC-764E-47FD-85A3-079205F369DF}" srcOrd="4" destOrd="0" presId="urn:microsoft.com/office/officeart/2005/8/layout/chevronAccent+Icon"/>
    <dgm:cxn modelId="{AE1547CA-47EB-4ECC-AA77-5729EE7A231B}" type="presParOf" srcId="{C659F0FC-764E-47FD-85A3-079205F369DF}" destId="{81214B6D-52B2-48FE-9F74-A8EA23E249F3}" srcOrd="0" destOrd="0" presId="urn:microsoft.com/office/officeart/2005/8/layout/chevronAccent+Icon"/>
    <dgm:cxn modelId="{0B13D560-EEAB-4315-9A45-3686C59AD3D1}" type="presParOf" srcId="{C659F0FC-764E-47FD-85A3-079205F369DF}" destId="{91FDABDD-2989-42C9-B743-31459C37C4B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2A5D0-C612-4480-8C0C-904B1E032C7E}">
      <dsp:nvSpPr>
        <dsp:cNvPr id="0" name=""/>
        <dsp:cNvSpPr/>
      </dsp:nvSpPr>
      <dsp:spPr>
        <a:xfrm>
          <a:off x="1252" y="1174631"/>
          <a:ext cx="3145740" cy="1214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798AA-7AC9-4A6C-BCD4-DE144C01BDFF}">
      <dsp:nvSpPr>
        <dsp:cNvPr id="0" name=""/>
        <dsp:cNvSpPr/>
      </dsp:nvSpPr>
      <dsp:spPr>
        <a:xfrm>
          <a:off x="840116" y="1478195"/>
          <a:ext cx="2656403" cy="1214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/>
        </a:p>
      </dsp:txBody>
      <dsp:txXfrm>
        <a:off x="875680" y="1513759"/>
        <a:ext cx="2585275" cy="1143127"/>
      </dsp:txXfrm>
    </dsp:sp>
    <dsp:sp modelId="{405751B6-A1BF-41E5-BF1D-3BDC84BB06D3}">
      <dsp:nvSpPr>
        <dsp:cNvPr id="0" name=""/>
        <dsp:cNvSpPr/>
      </dsp:nvSpPr>
      <dsp:spPr>
        <a:xfrm>
          <a:off x="3594387" y="1174631"/>
          <a:ext cx="3145740" cy="1214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32C2A-D746-4027-94D9-96EAB3866738}">
      <dsp:nvSpPr>
        <dsp:cNvPr id="0" name=""/>
        <dsp:cNvSpPr/>
      </dsp:nvSpPr>
      <dsp:spPr>
        <a:xfrm>
          <a:off x="4433251" y="1478195"/>
          <a:ext cx="2656403" cy="1214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 dirty="0"/>
        </a:p>
      </dsp:txBody>
      <dsp:txXfrm>
        <a:off x="4468815" y="1513759"/>
        <a:ext cx="2585275" cy="1143127"/>
      </dsp:txXfrm>
    </dsp:sp>
    <dsp:sp modelId="{81214B6D-52B2-48FE-9F74-A8EA23E249F3}">
      <dsp:nvSpPr>
        <dsp:cNvPr id="0" name=""/>
        <dsp:cNvSpPr/>
      </dsp:nvSpPr>
      <dsp:spPr>
        <a:xfrm>
          <a:off x="7187522" y="1174631"/>
          <a:ext cx="3145740" cy="1214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DABDD-2989-42C9-B743-31459C37C4BF}">
      <dsp:nvSpPr>
        <dsp:cNvPr id="0" name=""/>
        <dsp:cNvSpPr/>
      </dsp:nvSpPr>
      <dsp:spPr>
        <a:xfrm>
          <a:off x="8026386" y="1478195"/>
          <a:ext cx="2656403" cy="1214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/>
        </a:p>
      </dsp:txBody>
      <dsp:txXfrm>
        <a:off x="8061950" y="1513759"/>
        <a:ext cx="2585275" cy="1143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2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5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7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7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2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9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0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1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3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9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6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19E6D-7472-4AB3-A4DC-0604C1B32D62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17AFB-98D9-44C4-BDC8-F5095BB6D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0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14/relationships/chartEx" Target="../charts/chartEx1.xml"/><Relationship Id="rId7" Type="http://schemas.openxmlformats.org/officeDocument/2006/relationships/diagramQuickStyle" Target="../diagrams/quickStyle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.emf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828800" y="553291"/>
            <a:ext cx="34404300" cy="3486150"/>
            <a:chOff x="8401050" y="800100"/>
            <a:chExt cx="34404300" cy="3486150"/>
          </a:xfrm>
        </p:grpSpPr>
        <p:sp>
          <p:nvSpPr>
            <p:cNvPr id="8" name="Rounded Rectangle 7"/>
            <p:cNvSpPr/>
            <p:nvPr/>
          </p:nvSpPr>
          <p:spPr>
            <a:xfrm>
              <a:off x="8401050" y="800100"/>
              <a:ext cx="34404300" cy="348615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72550" y="869930"/>
              <a:ext cx="333756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0" dirty="0"/>
                <a:t>Title of Poster</a:t>
              </a:r>
            </a:p>
            <a:p>
              <a:pPr algn="ctr"/>
              <a:r>
                <a:rPr lang="en-US" sz="9600" dirty="0"/>
                <a:t>Your Name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828800" y="5257800"/>
            <a:ext cx="11372850" cy="22860000"/>
            <a:chOff x="1828800" y="5257800"/>
            <a:chExt cx="11372850" cy="22860000"/>
          </a:xfrm>
        </p:grpSpPr>
        <p:sp>
          <p:nvSpPr>
            <p:cNvPr id="5" name="Rounded Rectangle 4"/>
            <p:cNvSpPr/>
            <p:nvPr/>
          </p:nvSpPr>
          <p:spPr>
            <a:xfrm>
              <a:off x="1828800" y="52578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714625" y="6115050"/>
              <a:ext cx="9601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800" dirty="0"/>
                <a:t>Heading 1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85975" y="7884825"/>
              <a:ext cx="10887075" cy="19297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200" dirty="0"/>
                <a:t>Lorem ipsum dolor sit </a:t>
              </a:r>
              <a:r>
                <a:rPr lang="en-US" sz="5200" dirty="0" err="1"/>
                <a:t>amet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adipiscing</a:t>
              </a:r>
              <a:r>
                <a:rPr lang="en-US" sz="5200" dirty="0"/>
                <a:t> </a:t>
              </a:r>
              <a:r>
                <a:rPr lang="en-US" sz="5200" dirty="0" err="1"/>
                <a:t>elit</a:t>
              </a:r>
              <a:r>
                <a:rPr lang="en-US" sz="5200" dirty="0"/>
                <a:t>. </a:t>
              </a:r>
              <a:r>
                <a:rPr lang="en-US" sz="5200" dirty="0" err="1"/>
                <a:t>Nullam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posuere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dolor </a:t>
              </a:r>
              <a:r>
                <a:rPr lang="en-US" sz="5200" dirty="0" err="1"/>
                <a:t>eget</a:t>
              </a:r>
              <a:r>
                <a:rPr lang="en-US" sz="5200" dirty="0"/>
                <a:t>,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</a:t>
              </a:r>
              <a:r>
                <a:rPr lang="en-US" sz="5200" dirty="0" err="1"/>
                <a:t>turpis</a:t>
              </a:r>
              <a:r>
                <a:rPr lang="en-US" sz="5200" dirty="0"/>
                <a:t>. </a:t>
              </a:r>
            </a:p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Praesent</a:t>
              </a:r>
              <a:r>
                <a:rPr lang="en-US" sz="5200" dirty="0"/>
                <a:t> </a:t>
              </a:r>
              <a:r>
                <a:rPr lang="en-US" sz="5200" dirty="0" err="1"/>
                <a:t>nibh</a:t>
              </a:r>
              <a:r>
                <a:rPr lang="en-US" sz="5200" dirty="0"/>
                <a:t> </a:t>
              </a:r>
              <a:r>
                <a:rPr lang="en-US" sz="5200" dirty="0" err="1"/>
                <a:t>neque</a:t>
              </a:r>
              <a:r>
                <a:rPr lang="en-US" sz="5200" dirty="0"/>
                <a:t>, </a:t>
              </a:r>
              <a:r>
                <a:rPr lang="en-US" sz="5200" dirty="0" err="1"/>
                <a:t>tristique</a:t>
              </a:r>
              <a:r>
                <a:rPr lang="en-US" sz="5200" dirty="0"/>
                <a:t> </a:t>
              </a:r>
              <a:r>
                <a:rPr lang="en-US" sz="5200" dirty="0" err="1"/>
                <a:t>ut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at, </a:t>
              </a:r>
              <a:r>
                <a:rPr lang="en-US" sz="5200" dirty="0" err="1"/>
                <a:t>finibus</a:t>
              </a:r>
              <a:r>
                <a:rPr lang="en-US" sz="5200" dirty="0"/>
                <a:t> gravida </a:t>
              </a:r>
              <a:r>
                <a:rPr lang="en-US" sz="5200" dirty="0" err="1"/>
                <a:t>neque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blandit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libero. Integer tempus </a:t>
              </a:r>
              <a:r>
                <a:rPr lang="en-US" sz="5200" dirty="0" err="1"/>
                <a:t>nibh</a:t>
              </a:r>
              <a:r>
                <a:rPr lang="en-US" sz="5200" dirty="0"/>
                <a:t> ac </a:t>
              </a:r>
              <a:r>
                <a:rPr lang="en-US" sz="5200" dirty="0" err="1"/>
                <a:t>augue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, sit </a:t>
              </a:r>
              <a:r>
                <a:rPr lang="en-US" sz="5200" dirty="0" err="1"/>
                <a:t>amet</a:t>
              </a:r>
              <a:r>
                <a:rPr lang="en-US" sz="5200" dirty="0"/>
                <a:t> </a:t>
              </a:r>
              <a:r>
                <a:rPr lang="en-US" sz="5200" dirty="0" err="1"/>
                <a:t>feugiat</a:t>
              </a:r>
              <a:r>
                <a:rPr lang="en-US" sz="5200" dirty="0"/>
                <a:t> </a:t>
              </a:r>
              <a:r>
                <a:rPr lang="en-US" sz="5200" dirty="0" err="1"/>
                <a:t>erat</a:t>
              </a:r>
              <a:r>
                <a:rPr lang="en-US" sz="5200" dirty="0"/>
                <a:t> </a:t>
              </a:r>
              <a:r>
                <a:rPr lang="en-US" sz="5200" dirty="0" err="1"/>
                <a:t>lacinia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Duis</a:t>
              </a:r>
              <a:r>
                <a:rPr lang="en-US" sz="5200" dirty="0"/>
                <a:t> convallis, mi </a:t>
              </a:r>
              <a:r>
                <a:rPr lang="en-US" sz="5200" dirty="0" err="1"/>
                <a:t>congue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 </a:t>
              </a:r>
              <a:r>
                <a:rPr lang="en-US" sz="5200" dirty="0" err="1"/>
                <a:t>mattis</a:t>
              </a:r>
              <a:r>
                <a:rPr lang="en-US" sz="5200" dirty="0"/>
                <a:t>, </a:t>
              </a:r>
              <a:r>
                <a:rPr lang="en-US" sz="5200" dirty="0" err="1"/>
                <a:t>nunc</a:t>
              </a:r>
              <a:r>
                <a:rPr lang="en-US" sz="5200" dirty="0"/>
                <a:t> </a:t>
              </a:r>
              <a:r>
                <a:rPr lang="en-US" sz="5200" dirty="0" err="1"/>
                <a:t>metus</a:t>
              </a:r>
              <a:r>
                <a:rPr lang="en-US" sz="5200" dirty="0"/>
                <a:t> </a:t>
              </a:r>
              <a:r>
                <a:rPr lang="en-US" sz="5200" dirty="0" err="1"/>
                <a:t>lacinia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, vitae </a:t>
              </a:r>
              <a:r>
                <a:rPr lang="en-US" sz="5200" dirty="0" err="1"/>
                <a:t>rhoncus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</a:t>
              </a:r>
              <a:r>
                <a:rPr lang="en-US" sz="5200" dirty="0" err="1"/>
                <a:t>nulla</a:t>
              </a:r>
              <a:r>
                <a:rPr lang="en-US" sz="5200" dirty="0"/>
                <a:t> non ante.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sz="5200" dirty="0"/>
            </a:p>
            <a:p>
              <a:r>
                <a:rPr lang="en-US" sz="5200" dirty="0" err="1"/>
                <a:t>Morbi</a:t>
              </a:r>
              <a:r>
                <a:rPr lang="en-US" sz="5200" dirty="0"/>
                <a:t> </a:t>
              </a:r>
              <a:r>
                <a:rPr lang="en-US" sz="5200" dirty="0" err="1"/>
                <a:t>consectetur</a:t>
              </a:r>
              <a:r>
                <a:rPr lang="en-US" sz="5200" dirty="0"/>
                <a:t> dolor id </a:t>
              </a:r>
              <a:r>
                <a:rPr lang="en-US" sz="5200" dirty="0" err="1"/>
                <a:t>tellus</a:t>
              </a:r>
              <a:r>
                <a:rPr lang="en-US" sz="5200" dirty="0"/>
                <a:t> </a:t>
              </a:r>
              <a:r>
                <a:rPr lang="en-US" sz="5200" dirty="0" err="1"/>
                <a:t>rutrum</a:t>
              </a:r>
              <a:r>
                <a:rPr lang="en-US" sz="5200" dirty="0"/>
                <a:t>, </a:t>
              </a:r>
              <a:r>
                <a:rPr lang="en-US" sz="5200" dirty="0" err="1"/>
                <a:t>eu</a:t>
              </a:r>
              <a:r>
                <a:rPr lang="en-US" sz="5200" dirty="0"/>
                <a:t> </a:t>
              </a:r>
              <a:r>
                <a:rPr lang="en-US" sz="5200" dirty="0" err="1"/>
                <a:t>mollis</a:t>
              </a:r>
              <a:r>
                <a:rPr lang="en-US" sz="5200" dirty="0"/>
                <a:t> </a:t>
              </a:r>
              <a:r>
                <a:rPr lang="en-US" sz="5200" dirty="0" err="1"/>
                <a:t>enim</a:t>
              </a:r>
              <a:r>
                <a:rPr lang="en-US" sz="5200" dirty="0"/>
                <a:t> dictum. </a:t>
              </a:r>
            </a:p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Aliquam</a:t>
              </a:r>
              <a:r>
                <a:rPr lang="en-US" sz="5200" dirty="0"/>
                <a:t> </a:t>
              </a:r>
              <a:r>
                <a:rPr lang="en-US" sz="5200" dirty="0" err="1"/>
                <a:t>elementum</a:t>
              </a:r>
              <a:r>
                <a:rPr lang="en-US" sz="5200" dirty="0"/>
                <a:t>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velit</a:t>
              </a:r>
              <a:r>
                <a:rPr lang="en-US" sz="5200" dirty="0"/>
                <a:t> </a:t>
              </a: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auctor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sollicitudin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. </a:t>
              </a: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fermentum</a:t>
              </a:r>
              <a:r>
                <a:rPr lang="en-US" sz="5200" dirty="0"/>
                <a:t> magna </a:t>
              </a:r>
              <a:r>
                <a:rPr lang="en-US" sz="5200" dirty="0" err="1"/>
                <a:t>eu</a:t>
              </a:r>
              <a:r>
                <a:rPr lang="en-US" sz="5200" dirty="0"/>
                <a:t> </a:t>
              </a:r>
              <a:r>
                <a:rPr lang="en-US" sz="5200" dirty="0" err="1"/>
                <a:t>orci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, </a:t>
              </a:r>
              <a:r>
                <a:rPr lang="en-US" sz="5200" dirty="0" err="1"/>
                <a:t>quis</a:t>
              </a:r>
              <a:r>
                <a:rPr lang="en-US" sz="5200" dirty="0"/>
                <a:t> tempus </a:t>
              </a:r>
              <a:r>
                <a:rPr lang="en-US" sz="5200" dirty="0" err="1"/>
                <a:t>arcu</a:t>
              </a:r>
              <a:r>
                <a:rPr lang="en-US" sz="5200" dirty="0"/>
                <a:t> </a:t>
              </a:r>
              <a:r>
                <a:rPr lang="en-US" sz="5200" dirty="0" err="1"/>
                <a:t>ultricies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sz="52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3887450" y="5257800"/>
            <a:ext cx="11372850" cy="22860000"/>
            <a:chOff x="13887450" y="5257800"/>
            <a:chExt cx="11372850" cy="22860000"/>
          </a:xfrm>
        </p:grpSpPr>
        <p:sp>
          <p:nvSpPr>
            <p:cNvPr id="9" name="Rounded Rectangle 8"/>
            <p:cNvSpPr/>
            <p:nvPr/>
          </p:nvSpPr>
          <p:spPr>
            <a:xfrm>
              <a:off x="13887450" y="52578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773275" y="6381125"/>
              <a:ext cx="9601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800" dirty="0"/>
                <a:t>Heading 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144625" y="7884825"/>
              <a:ext cx="10887075" cy="11295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200" dirty="0"/>
                <a:t>Lorem ipsum dolor sit </a:t>
              </a:r>
              <a:r>
                <a:rPr lang="en-US" sz="5200" dirty="0" err="1"/>
                <a:t>amet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adipiscing</a:t>
              </a:r>
              <a:r>
                <a:rPr lang="en-US" sz="5200" dirty="0"/>
                <a:t> </a:t>
              </a:r>
              <a:r>
                <a:rPr lang="en-US" sz="5200" dirty="0" err="1"/>
                <a:t>elit</a:t>
              </a:r>
              <a:r>
                <a:rPr lang="en-US" sz="5200" dirty="0"/>
                <a:t>. </a:t>
              </a:r>
              <a:r>
                <a:rPr lang="en-US" sz="5200" dirty="0" err="1"/>
                <a:t>Nullam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posuere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dolor </a:t>
              </a:r>
              <a:r>
                <a:rPr lang="en-US" sz="5200" dirty="0" err="1"/>
                <a:t>eget</a:t>
              </a:r>
              <a:r>
                <a:rPr lang="en-US" sz="5200" dirty="0"/>
                <a:t>,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</a:t>
              </a:r>
              <a:r>
                <a:rPr lang="en-US" sz="5200" dirty="0" err="1"/>
                <a:t>turpis</a:t>
              </a:r>
              <a:r>
                <a:rPr lang="en-US" sz="5200" dirty="0"/>
                <a:t>. </a:t>
              </a:r>
              <a:r>
                <a:rPr lang="en-US" sz="5200" dirty="0" err="1"/>
                <a:t>Praesent</a:t>
              </a:r>
              <a:r>
                <a:rPr lang="en-US" sz="5200" dirty="0"/>
                <a:t> </a:t>
              </a:r>
              <a:r>
                <a:rPr lang="en-US" sz="5200" dirty="0" err="1"/>
                <a:t>nibh</a:t>
              </a:r>
              <a:r>
                <a:rPr lang="en-US" sz="5200" dirty="0"/>
                <a:t> </a:t>
              </a:r>
              <a:r>
                <a:rPr lang="en-US" sz="5200" dirty="0" err="1"/>
                <a:t>neque</a:t>
              </a:r>
              <a:r>
                <a:rPr lang="en-US" sz="5200" dirty="0"/>
                <a:t>, </a:t>
              </a:r>
              <a:r>
                <a:rPr lang="en-US" sz="5200" dirty="0" err="1"/>
                <a:t>tristique</a:t>
              </a:r>
              <a:r>
                <a:rPr lang="en-US" sz="5200" dirty="0"/>
                <a:t> </a:t>
              </a:r>
              <a:r>
                <a:rPr lang="en-US" sz="5200" dirty="0" err="1"/>
                <a:t>ut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at, </a:t>
              </a:r>
              <a:r>
                <a:rPr lang="en-US" sz="5200" dirty="0" err="1"/>
                <a:t>finibus</a:t>
              </a:r>
              <a:r>
                <a:rPr lang="en-US" sz="5200" dirty="0"/>
                <a:t> gravida.</a:t>
              </a:r>
            </a:p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Aliquam</a:t>
              </a:r>
              <a:r>
                <a:rPr lang="en-US" sz="5200" dirty="0"/>
                <a:t> a </a:t>
              </a:r>
              <a:r>
                <a:rPr lang="en-US" sz="5200" dirty="0" err="1"/>
                <a:t>dapibus</a:t>
              </a:r>
              <a:r>
                <a:rPr lang="en-US" sz="5200" dirty="0"/>
                <a:t> </a:t>
              </a:r>
              <a:r>
                <a:rPr lang="en-US" sz="5200" dirty="0" err="1"/>
                <a:t>risus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Vivamus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laoreet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ipsum </a:t>
              </a:r>
              <a:r>
                <a:rPr lang="en-US" sz="5200" dirty="0" err="1"/>
                <a:t>eu</a:t>
              </a:r>
              <a:r>
                <a:rPr lang="en-US" sz="5200" dirty="0"/>
                <a:t>, </a:t>
              </a:r>
              <a:r>
                <a:rPr lang="en-US" sz="5200" dirty="0" err="1"/>
                <a:t>ultrices</a:t>
              </a:r>
              <a:r>
                <a:rPr lang="en-US" sz="5200" dirty="0"/>
                <a:t> </a:t>
              </a:r>
              <a:r>
                <a:rPr lang="en-US" sz="5200" dirty="0" err="1"/>
                <a:t>dapibus</a:t>
              </a:r>
              <a:r>
                <a:rPr lang="en-US" sz="5200" dirty="0"/>
                <a:t> </a:t>
              </a:r>
              <a:r>
                <a:rPr lang="en-US" sz="5200" dirty="0" err="1"/>
                <a:t>odio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Duis</a:t>
              </a:r>
              <a:r>
                <a:rPr lang="en-US" sz="5200" dirty="0"/>
                <a:t> </a:t>
              </a:r>
              <a:r>
                <a:rPr lang="en-US" sz="5200" dirty="0" err="1"/>
                <a:t>mollis</a:t>
              </a:r>
              <a:r>
                <a:rPr lang="en-US" sz="5200" dirty="0"/>
                <a:t> </a:t>
              </a:r>
              <a:r>
                <a:rPr lang="en-US" sz="5200" dirty="0" err="1"/>
                <a:t>tincidunt</a:t>
              </a:r>
              <a:r>
                <a:rPr lang="en-US" sz="5200" dirty="0"/>
                <a:t> lorem, non </a:t>
              </a:r>
              <a:r>
                <a:rPr lang="en-US" sz="5200" dirty="0" err="1"/>
                <a:t>congue</a:t>
              </a:r>
              <a:r>
                <a:rPr lang="en-US" sz="5200" dirty="0"/>
                <a:t> </a:t>
              </a:r>
              <a:r>
                <a:rPr lang="en-US" sz="5200" dirty="0" err="1"/>
                <a:t>mauris</a:t>
              </a:r>
              <a:r>
                <a:rPr lang="en-US" sz="5200" dirty="0"/>
                <a:t> </a:t>
              </a:r>
              <a:r>
                <a:rPr lang="en-US" sz="5200" dirty="0" err="1"/>
                <a:t>sagittis</a:t>
              </a:r>
              <a:r>
                <a:rPr lang="en-US" sz="5200" dirty="0"/>
                <a:t> ac.</a:t>
              </a:r>
            </a:p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sz="5200" dirty="0"/>
            </a:p>
          </p:txBody>
        </p:sp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978475666"/>
                </p:ext>
              </p:extLst>
            </p:nvPr>
          </p:nvGraphicFramePr>
          <p:xfrm>
            <a:off x="15506699" y="18855521"/>
            <a:ext cx="8162925" cy="832689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26160412" y="16053393"/>
            <a:ext cx="10887075" cy="1209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 err="1"/>
              <a:t>Vivamus</a:t>
            </a:r>
            <a:r>
              <a:rPr lang="en-US" sz="5200" dirty="0"/>
              <a:t> </a:t>
            </a:r>
            <a:r>
              <a:rPr lang="en-US" sz="5200" dirty="0" err="1"/>
              <a:t>consectetur</a:t>
            </a:r>
            <a:r>
              <a:rPr lang="en-US" sz="5200" dirty="0"/>
              <a:t> </a:t>
            </a:r>
            <a:r>
              <a:rPr lang="en-US" sz="5200" dirty="0" err="1"/>
              <a:t>velit</a:t>
            </a:r>
            <a:r>
              <a:rPr lang="en-US" sz="5200" dirty="0"/>
              <a:t> </a:t>
            </a:r>
            <a:r>
              <a:rPr lang="en-US" sz="5200" dirty="0" err="1"/>
              <a:t>quis</a:t>
            </a:r>
            <a:r>
              <a:rPr lang="en-US" sz="5200" dirty="0"/>
              <a:t> </a:t>
            </a:r>
            <a:r>
              <a:rPr lang="en-US" sz="5200" dirty="0" err="1"/>
              <a:t>varius</a:t>
            </a:r>
            <a:r>
              <a:rPr lang="en-US" sz="5200" dirty="0"/>
              <a:t> </a:t>
            </a:r>
            <a:r>
              <a:rPr lang="en-US" sz="5200" dirty="0" err="1"/>
              <a:t>mattis</a:t>
            </a:r>
            <a:r>
              <a:rPr lang="en-US" sz="5200" dirty="0"/>
              <a:t>. </a:t>
            </a:r>
            <a:r>
              <a:rPr lang="en-US" sz="5200" dirty="0" err="1"/>
              <a:t>Donec</a:t>
            </a:r>
            <a:r>
              <a:rPr lang="en-US" sz="5200" dirty="0"/>
              <a:t> sit </a:t>
            </a:r>
            <a:r>
              <a:rPr lang="en-US" sz="5200" dirty="0" err="1"/>
              <a:t>amet</a:t>
            </a:r>
            <a:r>
              <a:rPr lang="en-US" sz="5200" dirty="0"/>
              <a:t> </a:t>
            </a:r>
            <a:r>
              <a:rPr lang="en-US" sz="5200" dirty="0" err="1"/>
              <a:t>porttitor</a:t>
            </a:r>
            <a:r>
              <a:rPr lang="en-US" sz="5200" dirty="0"/>
              <a:t> </a:t>
            </a:r>
            <a:r>
              <a:rPr lang="en-US" sz="5200" dirty="0" err="1"/>
              <a:t>purus</a:t>
            </a:r>
            <a:r>
              <a:rPr lang="en-US" sz="5200" dirty="0"/>
              <a:t>. </a:t>
            </a:r>
            <a:r>
              <a:rPr lang="en-US" sz="5200" dirty="0" err="1"/>
              <a:t>Orci</a:t>
            </a:r>
            <a:r>
              <a:rPr lang="en-US" sz="5200" dirty="0"/>
              <a:t> </a:t>
            </a:r>
            <a:r>
              <a:rPr lang="en-US" sz="5200" dirty="0" err="1"/>
              <a:t>varius</a:t>
            </a:r>
            <a:r>
              <a:rPr lang="en-US" sz="5200" dirty="0"/>
              <a:t> </a:t>
            </a:r>
            <a:r>
              <a:rPr lang="en-US" sz="5200" dirty="0" err="1"/>
              <a:t>natoque</a:t>
            </a:r>
            <a:r>
              <a:rPr lang="en-US" sz="5200" dirty="0"/>
              <a:t> </a:t>
            </a:r>
            <a:r>
              <a:rPr lang="en-US" sz="5200" dirty="0" err="1"/>
              <a:t>penatibus</a:t>
            </a:r>
            <a:r>
              <a:rPr lang="en-US" sz="5200" dirty="0"/>
              <a:t> et </a:t>
            </a:r>
            <a:r>
              <a:rPr lang="en-US" sz="5200" dirty="0" err="1"/>
              <a:t>magnis</a:t>
            </a:r>
            <a:r>
              <a:rPr lang="en-US" sz="5200" dirty="0"/>
              <a:t> dis parturient </a:t>
            </a:r>
            <a:r>
              <a:rPr lang="en-US" sz="5200" dirty="0" err="1"/>
              <a:t>montes</a:t>
            </a:r>
            <a:r>
              <a:rPr lang="en-US" sz="5200" dirty="0"/>
              <a:t>, </a:t>
            </a:r>
            <a:r>
              <a:rPr lang="en-US" sz="5200" dirty="0" err="1"/>
              <a:t>nascetur</a:t>
            </a:r>
            <a:r>
              <a:rPr lang="en-US" sz="5200" dirty="0"/>
              <a:t> </a:t>
            </a:r>
            <a:r>
              <a:rPr lang="en-US" sz="5200" dirty="0" err="1"/>
              <a:t>ridiculus</a:t>
            </a:r>
            <a:r>
              <a:rPr lang="en-US" sz="5200" dirty="0"/>
              <a:t> mus. </a:t>
            </a:r>
          </a:p>
          <a:p>
            <a:endParaRPr lang="en-US" sz="5200" dirty="0"/>
          </a:p>
          <a:p>
            <a:r>
              <a:rPr lang="en-US" sz="5200" dirty="0" err="1"/>
              <a:t>Suspendisse</a:t>
            </a:r>
            <a:r>
              <a:rPr lang="en-US" sz="5200" dirty="0"/>
              <a:t> lacus </a:t>
            </a:r>
            <a:r>
              <a:rPr lang="en-US" sz="5200" dirty="0" err="1"/>
              <a:t>turpis</a:t>
            </a:r>
            <a:r>
              <a:rPr lang="en-US" sz="5200" dirty="0"/>
              <a:t>, </a:t>
            </a:r>
            <a:r>
              <a:rPr lang="en-US" sz="5200" dirty="0" err="1"/>
              <a:t>feugiat</a:t>
            </a:r>
            <a:r>
              <a:rPr lang="en-US" sz="5200" dirty="0"/>
              <a:t> </a:t>
            </a:r>
            <a:r>
              <a:rPr lang="en-US" sz="5200" dirty="0" err="1"/>
              <a:t>sed</a:t>
            </a:r>
            <a:r>
              <a:rPr lang="en-US" sz="5200" dirty="0"/>
              <a:t> convallis </a:t>
            </a:r>
            <a:r>
              <a:rPr lang="en-US" sz="5200" dirty="0" err="1"/>
              <a:t>ut</a:t>
            </a:r>
            <a:r>
              <a:rPr lang="en-US" sz="5200" dirty="0"/>
              <a:t>, </a:t>
            </a:r>
            <a:r>
              <a:rPr lang="en-US" sz="5200" dirty="0" err="1"/>
              <a:t>placerat</a:t>
            </a:r>
            <a:r>
              <a:rPr lang="en-US" sz="5200" dirty="0"/>
              <a:t> vitae </a:t>
            </a:r>
            <a:r>
              <a:rPr lang="en-US" sz="5200" dirty="0" err="1"/>
              <a:t>nunc</a:t>
            </a:r>
            <a:r>
              <a:rPr lang="en-US" sz="5200" dirty="0"/>
              <a:t>. </a:t>
            </a:r>
            <a:r>
              <a:rPr lang="en-US" sz="5200" dirty="0" err="1"/>
              <a:t>Cras</a:t>
            </a:r>
            <a:r>
              <a:rPr lang="en-US" sz="5200" dirty="0"/>
              <a:t> </a:t>
            </a:r>
            <a:r>
              <a:rPr lang="en-US" sz="5200" dirty="0" err="1"/>
              <a:t>eu</a:t>
            </a:r>
            <a:r>
              <a:rPr lang="en-US" sz="5200" dirty="0"/>
              <a:t> </a:t>
            </a:r>
            <a:r>
              <a:rPr lang="en-US" sz="5200" dirty="0" err="1"/>
              <a:t>vestibulum</a:t>
            </a:r>
            <a:r>
              <a:rPr lang="en-US" sz="5200" dirty="0"/>
              <a:t> </a:t>
            </a:r>
            <a:r>
              <a:rPr lang="en-US" sz="5200" dirty="0" err="1"/>
              <a:t>nisl</a:t>
            </a:r>
            <a:r>
              <a:rPr lang="en-US" sz="5200" dirty="0"/>
              <a:t>. </a:t>
            </a:r>
            <a:r>
              <a:rPr lang="en-US" sz="5200" dirty="0" err="1"/>
              <a:t>Sed</a:t>
            </a:r>
            <a:r>
              <a:rPr lang="en-US" sz="5200" dirty="0"/>
              <a:t> </a:t>
            </a:r>
            <a:r>
              <a:rPr lang="en-US" sz="5200" dirty="0" err="1"/>
              <a:t>posuere</a:t>
            </a:r>
            <a:r>
              <a:rPr lang="en-US" sz="5200" dirty="0"/>
              <a:t> </a:t>
            </a:r>
            <a:r>
              <a:rPr lang="en-US" sz="5200" dirty="0" err="1"/>
              <a:t>vehicula</a:t>
            </a:r>
            <a:r>
              <a:rPr lang="en-US" sz="5200" dirty="0"/>
              <a:t> </a:t>
            </a:r>
            <a:r>
              <a:rPr lang="en-US" sz="5200" dirty="0" err="1"/>
              <a:t>diam</a:t>
            </a:r>
            <a:r>
              <a:rPr lang="en-US" sz="5200" dirty="0"/>
              <a:t> </a:t>
            </a:r>
            <a:r>
              <a:rPr lang="en-US" sz="5200" dirty="0" err="1"/>
              <a:t>sed</a:t>
            </a:r>
            <a:r>
              <a:rPr lang="en-US" sz="5200" dirty="0"/>
              <a:t> </a:t>
            </a:r>
            <a:r>
              <a:rPr lang="en-US" sz="5200" dirty="0" err="1"/>
              <a:t>luctus</a:t>
            </a:r>
            <a:r>
              <a:rPr lang="en-US" sz="5200" dirty="0"/>
              <a:t>. </a:t>
            </a:r>
            <a:r>
              <a:rPr lang="en-US" sz="5200" dirty="0" err="1"/>
              <a:t>Vestibulum</a:t>
            </a:r>
            <a:r>
              <a:rPr lang="en-US" sz="5200" dirty="0"/>
              <a:t> </a:t>
            </a:r>
            <a:r>
              <a:rPr lang="en-US" sz="5200" dirty="0" err="1"/>
              <a:t>efficitur</a:t>
            </a:r>
            <a:r>
              <a:rPr lang="en-US" sz="5200" dirty="0"/>
              <a:t> magna </a:t>
            </a:r>
            <a:r>
              <a:rPr lang="en-US" sz="5200" dirty="0" err="1"/>
              <a:t>vel</a:t>
            </a:r>
            <a:r>
              <a:rPr lang="en-US" sz="5200" dirty="0"/>
              <a:t> </a:t>
            </a:r>
            <a:r>
              <a:rPr lang="en-US" sz="5200" dirty="0" err="1"/>
              <a:t>nulla</a:t>
            </a:r>
            <a:r>
              <a:rPr lang="en-US" sz="5200" dirty="0"/>
              <a:t> pharetra </a:t>
            </a:r>
            <a:r>
              <a:rPr lang="en-US" sz="5200" dirty="0" err="1"/>
              <a:t>tincidunt</a:t>
            </a:r>
            <a:r>
              <a:rPr lang="en-US" sz="5200" dirty="0"/>
              <a:t>. </a:t>
            </a:r>
            <a:r>
              <a:rPr lang="en-US" sz="5200" dirty="0" err="1"/>
              <a:t>Nullam</a:t>
            </a:r>
            <a:r>
              <a:rPr lang="en-US" sz="5200" dirty="0"/>
              <a:t> </a:t>
            </a:r>
            <a:r>
              <a:rPr lang="en-US" sz="5200" dirty="0" err="1"/>
              <a:t>ullamcorper</a:t>
            </a:r>
            <a:r>
              <a:rPr lang="en-US" sz="5200" dirty="0"/>
              <a:t> </a:t>
            </a:r>
            <a:r>
              <a:rPr lang="en-US" sz="5200" dirty="0" err="1"/>
              <a:t>arcu</a:t>
            </a:r>
            <a:r>
              <a:rPr lang="en-US" sz="5200" dirty="0"/>
              <a:t> </a:t>
            </a:r>
            <a:r>
              <a:rPr lang="en-US" sz="5200" dirty="0" err="1"/>
              <a:t>venenatis</a:t>
            </a:r>
            <a:r>
              <a:rPr lang="en-US" sz="5200" dirty="0"/>
              <a:t> </a:t>
            </a:r>
            <a:r>
              <a:rPr lang="en-US" sz="5200" dirty="0" err="1"/>
              <a:t>suscipit</a:t>
            </a:r>
            <a:r>
              <a:rPr lang="en-US" sz="5200" dirty="0"/>
              <a:t> </a:t>
            </a:r>
            <a:r>
              <a:rPr lang="en-US" sz="5200" dirty="0" err="1"/>
              <a:t>sagittis</a:t>
            </a:r>
            <a:r>
              <a:rPr lang="en-US" sz="5200" dirty="0"/>
              <a:t>.</a:t>
            </a:r>
          </a:p>
          <a:p>
            <a:endParaRPr lang="en-US" sz="52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200" dirty="0"/>
          </a:p>
        </p:txBody>
      </p:sp>
      <p:grpSp>
        <p:nvGrpSpPr>
          <p:cNvPr id="4" name="Group 3"/>
          <p:cNvGrpSpPr/>
          <p:nvPr/>
        </p:nvGrpSpPr>
        <p:grpSpPr>
          <a:xfrm>
            <a:off x="25946100" y="5257800"/>
            <a:ext cx="11372850" cy="22860000"/>
            <a:chOff x="25946100" y="5257800"/>
            <a:chExt cx="11372850" cy="22860000"/>
          </a:xfrm>
        </p:grpSpPr>
        <p:sp>
          <p:nvSpPr>
            <p:cNvPr id="10" name="Rounded Rectangle 9"/>
            <p:cNvSpPr/>
            <p:nvPr/>
          </p:nvSpPr>
          <p:spPr>
            <a:xfrm>
              <a:off x="25946100" y="52578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803350" y="6438275"/>
              <a:ext cx="9601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800" dirty="0"/>
                <a:t>Heading 3</a:t>
              </a:r>
            </a:p>
          </p:txBody>
        </p:sp>
        <mc:AlternateContent xmlns:mc="http://schemas.openxmlformats.org/markup-compatibility/2006" xmlns:cx1="http://schemas.microsoft.com/office/drawing/2015/9/8/chartex">
          <mc:Choice Requires="cx1">
            <p:graphicFrame>
              <p:nvGraphicFramePr>
                <p:cNvPr id="25" name="Chart 24"/>
                <p:cNvGraphicFramePr/>
                <p:nvPr>
                  <p:extLst>
                    <p:ext uri="{D42A27DB-BD31-4B8C-83A1-F6EECF244321}">
                      <p14:modId xmlns:p14="http://schemas.microsoft.com/office/powerpoint/2010/main" val="1726811256"/>
                    </p:ext>
                  </p:extLst>
                </p:nvPr>
              </p:nvGraphicFramePr>
              <p:xfrm>
                <a:off x="26339130" y="8909924"/>
                <a:ext cx="10529637" cy="6118370"/>
              </p:xfrm>
              <a:graphic>
                <a:graphicData uri="http://schemas.microsoft.com/office/drawing/2014/chartex">
                  <cx:chart xmlns:cx="http://schemas.microsoft.com/office/drawing/2014/chartex" xmlns:r="http://schemas.openxmlformats.org/officeDocument/2006/relationships" r:id="rId3"/>
                </a:graphicData>
              </a:graphic>
            </p:graphicFrame>
          </mc:Choice>
          <mc:Fallback xmlns="">
            <p:pic>
              <p:nvPicPr>
                <p:cNvPr id="25" name="Chart 24"/>
                <p:cNvPicPr>
                  <a:picLocks noGrp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6339130" y="8909924"/>
                  <a:ext cx="10529637" cy="611837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38004750" y="5200650"/>
            <a:ext cx="11372850" cy="22860000"/>
            <a:chOff x="38004750" y="5200650"/>
            <a:chExt cx="11372850" cy="22860000"/>
          </a:xfrm>
        </p:grpSpPr>
        <p:sp>
          <p:nvSpPr>
            <p:cNvPr id="11" name="Rounded Rectangle 10"/>
            <p:cNvSpPr/>
            <p:nvPr/>
          </p:nvSpPr>
          <p:spPr>
            <a:xfrm>
              <a:off x="38004750" y="520065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176200" y="6319346"/>
              <a:ext cx="10972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800" dirty="0"/>
                <a:t>Heading 4</a:t>
              </a:r>
            </a:p>
          </p:txBody>
        </p:sp>
        <p:graphicFrame>
          <p:nvGraphicFramePr>
            <p:cNvPr id="22" name="Diagram 21"/>
            <p:cNvGraphicFramePr/>
            <p:nvPr>
              <p:extLst>
                <p:ext uri="{D42A27DB-BD31-4B8C-83A1-F6EECF244321}">
                  <p14:modId xmlns:p14="http://schemas.microsoft.com/office/powerpoint/2010/main" val="400218863"/>
                </p:ext>
              </p:extLst>
            </p:nvPr>
          </p:nvGraphicFramePr>
          <p:xfrm>
            <a:off x="38323084" y="11969109"/>
            <a:ext cx="10684042" cy="386708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28" name="Rectangle 27"/>
            <p:cNvSpPr/>
            <p:nvPr/>
          </p:nvSpPr>
          <p:spPr>
            <a:xfrm>
              <a:off x="38421343" y="8680296"/>
              <a:ext cx="10727658" cy="32932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5200" dirty="0" err="1">
                  <a:solidFill>
                    <a:prstClr val="black"/>
                  </a:solidFill>
                </a:rPr>
                <a:t>Aliquam</a:t>
              </a:r>
              <a:r>
                <a:rPr lang="en-US" sz="5200" dirty="0">
                  <a:solidFill>
                    <a:prstClr val="black"/>
                  </a:solidFill>
                </a:rPr>
                <a:t> sit </a:t>
              </a:r>
              <a:r>
                <a:rPr lang="en-US" sz="5200" dirty="0" err="1">
                  <a:solidFill>
                    <a:prstClr val="black"/>
                  </a:solidFill>
                </a:rPr>
                <a:t>amet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arcu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pretium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turpis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ultrices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feugiat</a:t>
              </a:r>
              <a:r>
                <a:rPr lang="en-US" sz="5200" dirty="0">
                  <a:solidFill>
                    <a:prstClr val="black"/>
                  </a:solidFill>
                </a:rPr>
                <a:t> non </a:t>
              </a:r>
              <a:r>
                <a:rPr lang="en-US" sz="5200" dirty="0" err="1">
                  <a:solidFill>
                    <a:prstClr val="black"/>
                  </a:solidFill>
                </a:rPr>
                <a:t>eget</a:t>
              </a:r>
              <a:r>
                <a:rPr lang="en-US" sz="5200" dirty="0">
                  <a:solidFill>
                    <a:prstClr val="black"/>
                  </a:solidFill>
                </a:rPr>
                <a:t> dolor. </a:t>
              </a:r>
              <a:r>
                <a:rPr lang="en-US" sz="5200" dirty="0" err="1">
                  <a:solidFill>
                    <a:prstClr val="black"/>
                  </a:solidFill>
                </a:rPr>
                <a:t>Vivamus</a:t>
              </a:r>
              <a:r>
                <a:rPr lang="en-US" sz="5200" dirty="0">
                  <a:solidFill>
                    <a:prstClr val="black"/>
                  </a:solidFill>
                </a:rPr>
                <a:t> tempus </a:t>
              </a:r>
              <a:r>
                <a:rPr lang="en-US" sz="5200" dirty="0" err="1">
                  <a:solidFill>
                    <a:prstClr val="black"/>
                  </a:solidFill>
                </a:rPr>
                <a:t>orci</a:t>
              </a:r>
              <a:r>
                <a:rPr lang="en-US" sz="5200" dirty="0">
                  <a:solidFill>
                    <a:prstClr val="black"/>
                  </a:solidFill>
                </a:rPr>
                <a:t> non magna </a:t>
              </a:r>
              <a:r>
                <a:rPr lang="en-US" sz="5200" dirty="0" err="1">
                  <a:solidFill>
                    <a:prstClr val="black"/>
                  </a:solidFill>
                </a:rPr>
                <a:t>placerat</a:t>
              </a:r>
              <a:r>
                <a:rPr lang="en-US" sz="5200" dirty="0">
                  <a:solidFill>
                    <a:prstClr val="black"/>
                  </a:solidFill>
                </a:rPr>
                <a:t>, </a:t>
              </a:r>
              <a:r>
                <a:rPr lang="en-US" sz="5200" dirty="0" err="1">
                  <a:solidFill>
                    <a:prstClr val="black"/>
                  </a:solidFill>
                </a:rPr>
                <a:t>nec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ornare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sapien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posuere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8492280" y="15453151"/>
              <a:ext cx="10585784" cy="48936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5200" dirty="0" err="1">
                  <a:solidFill>
                    <a:prstClr val="black"/>
                  </a:solidFill>
                </a:rPr>
                <a:t>Donec</a:t>
              </a:r>
              <a:r>
                <a:rPr lang="en-US" sz="5200" dirty="0">
                  <a:solidFill>
                    <a:prstClr val="black"/>
                  </a:solidFill>
                </a:rPr>
                <a:t> at semper libero, at </a:t>
              </a:r>
              <a:r>
                <a:rPr lang="en-US" sz="5200" dirty="0" err="1">
                  <a:solidFill>
                    <a:prstClr val="black"/>
                  </a:solidFill>
                </a:rPr>
                <a:t>dignissim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justo</a:t>
              </a:r>
              <a:r>
                <a:rPr lang="en-US" sz="5200" dirty="0">
                  <a:solidFill>
                    <a:prstClr val="black"/>
                  </a:solidFill>
                </a:rPr>
                <a:t>. Maecenas tempus </a:t>
              </a:r>
              <a:r>
                <a:rPr lang="en-US" sz="5200" dirty="0" err="1">
                  <a:solidFill>
                    <a:prstClr val="black"/>
                  </a:solidFill>
                </a:rPr>
                <a:t>leo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quis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velit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malesuada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porttitor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Praesent</a:t>
              </a:r>
              <a:r>
                <a:rPr lang="en-US" sz="5200" dirty="0">
                  <a:solidFill>
                    <a:prstClr val="black"/>
                  </a:solidFill>
                </a:rPr>
                <a:t> et </a:t>
              </a:r>
              <a:r>
                <a:rPr lang="en-US" sz="5200" dirty="0" err="1">
                  <a:solidFill>
                    <a:prstClr val="black"/>
                  </a:solidFill>
                </a:rPr>
                <a:t>rhoncus</a:t>
              </a:r>
              <a:r>
                <a:rPr lang="en-US" sz="5200" dirty="0">
                  <a:solidFill>
                    <a:prstClr val="black"/>
                  </a:solidFill>
                </a:rPr>
                <a:t> sem. </a:t>
              </a:r>
              <a:r>
                <a:rPr lang="en-US" sz="5200" dirty="0" err="1">
                  <a:solidFill>
                    <a:prstClr val="black"/>
                  </a:solidFill>
                </a:rPr>
                <a:t>Aliquam</a:t>
              </a:r>
              <a:r>
                <a:rPr lang="en-US" sz="5200" dirty="0">
                  <a:solidFill>
                    <a:prstClr val="black"/>
                  </a:solidFill>
                </a:rPr>
                <a:t> a </a:t>
              </a:r>
              <a:r>
                <a:rPr lang="en-US" sz="5200" dirty="0" err="1">
                  <a:solidFill>
                    <a:prstClr val="black"/>
                  </a:solidFill>
                </a:rPr>
                <a:t>dapibus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risus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Vivamus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leo</a:t>
              </a:r>
              <a:r>
                <a:rPr lang="en-US" sz="5200" dirty="0">
                  <a:solidFill>
                    <a:prstClr val="black"/>
                  </a:solidFill>
                </a:rPr>
                <a:t> dui, </a:t>
              </a:r>
              <a:r>
                <a:rPr lang="en-US" sz="5200" dirty="0" err="1">
                  <a:solidFill>
                    <a:prstClr val="black"/>
                  </a:solidFill>
                </a:rPr>
                <a:t>laoreet</a:t>
              </a:r>
              <a:r>
                <a:rPr lang="en-US" sz="5200" dirty="0">
                  <a:solidFill>
                    <a:prstClr val="black"/>
                  </a:solidFill>
                </a:rPr>
                <a:t> sit </a:t>
              </a:r>
              <a:r>
                <a:rPr lang="en-US" sz="5200" dirty="0" err="1">
                  <a:solidFill>
                    <a:prstClr val="black"/>
                  </a:solidFill>
                </a:rPr>
                <a:t>amet</a:t>
              </a:r>
              <a:r>
                <a:rPr lang="en-US" sz="5200" dirty="0">
                  <a:solidFill>
                    <a:prstClr val="black"/>
                  </a:solidFill>
                </a:rPr>
                <a:t> ipsum </a:t>
              </a:r>
              <a:r>
                <a:rPr lang="en-US" sz="5200" dirty="0" err="1">
                  <a:solidFill>
                    <a:prstClr val="black"/>
                  </a:solidFill>
                </a:rPr>
                <a:t>eu</a:t>
              </a:r>
              <a:r>
                <a:rPr lang="en-US" sz="5200" dirty="0">
                  <a:solidFill>
                    <a:prstClr val="black"/>
                  </a:solidFill>
                </a:rPr>
                <a:t>, </a:t>
              </a:r>
              <a:r>
                <a:rPr lang="en-US" sz="5200" dirty="0" err="1">
                  <a:solidFill>
                    <a:prstClr val="black"/>
                  </a:solidFill>
                </a:rPr>
                <a:t>ultrices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dapibus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odio</a:t>
              </a:r>
              <a:r>
                <a:rPr lang="en-US" sz="5200" dirty="0">
                  <a:solidFill>
                    <a:prstClr val="black"/>
                  </a:solidFill>
                </a:rPr>
                <a:t>.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937197" y="22350323"/>
              <a:ext cx="10440403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/>
                <a:t>References</a:t>
              </a:r>
            </a:p>
            <a:p>
              <a:endParaRPr lang="en-US" sz="4400" dirty="0"/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one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two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three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four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five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38801592" y="21783578"/>
              <a:ext cx="9779166" cy="10954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6D27716-369D-5601-4D98-BBE1D6CCA1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61048" y="823678"/>
            <a:ext cx="8530827" cy="301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17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336</Words>
  <Application>Microsoft Macintosh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Delaney, Shannon Marie</dc:creator>
  <cp:lastModifiedBy>roseupor roseupor</cp:lastModifiedBy>
  <cp:revision>13</cp:revision>
  <dcterms:created xsi:type="dcterms:W3CDTF">2019-04-29T14:01:10Z</dcterms:created>
  <dcterms:modified xsi:type="dcterms:W3CDTF">2025-08-10T08:08:50Z</dcterms:modified>
</cp:coreProperties>
</file>