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AF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08" autoAdjust="0"/>
    <p:restoredTop sz="94353" autoAdjust="0"/>
  </p:normalViewPr>
  <p:slideViewPr>
    <p:cSldViewPr snapToGrid="0">
      <p:cViewPr varScale="1">
        <p:scale>
          <a:sx n="39" d="100"/>
          <a:sy n="39" d="100"/>
        </p:scale>
        <p:origin x="280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TZ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DAF-4B62-BAA7-80543B3CCCA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DAF-4B62-BAA7-80543B3CCCA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DAF-4B62-BAA7-80543B3CCCA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DAF-4B62-BAA7-80543B3CCCA8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DAF-4B62-BAA7-80543B3CCC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T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T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713925"/>
            <a:ext cx="38404800" cy="1002792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5128560"/>
            <a:ext cx="38404800" cy="6954200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A0828-4B15-4F56-91BF-0DDC50CEDF0F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3DC2D-1569-4BC8-A81C-8E663AAA2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178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A0828-4B15-4F56-91BF-0DDC50CEDF0F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3DC2D-1569-4BC8-A81C-8E663AAA2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07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533525"/>
            <a:ext cx="11041380" cy="244097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533525"/>
            <a:ext cx="32484060" cy="244097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A0828-4B15-4F56-91BF-0DDC50CEDF0F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3DC2D-1569-4BC8-A81C-8E663AAA2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069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A0828-4B15-4F56-91BF-0DDC50CEDF0F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3DC2D-1569-4BC8-A81C-8E663AAA2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41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7180902"/>
            <a:ext cx="44165520" cy="11981495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19275747"/>
            <a:ext cx="44165520" cy="6300785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A0828-4B15-4F56-91BF-0DDC50CEDF0F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3DC2D-1569-4BC8-A81C-8E663AAA2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76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7667625"/>
            <a:ext cx="21762720" cy="182756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7667625"/>
            <a:ext cx="21762720" cy="182756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A0828-4B15-4F56-91BF-0DDC50CEDF0F}" type="datetimeFigureOut">
              <a:rPr lang="en-US" smtClean="0"/>
              <a:t>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3DC2D-1569-4BC8-A81C-8E663AAA2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136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533527"/>
            <a:ext cx="44165520" cy="5567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7060885"/>
            <a:ext cx="21662705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0521315"/>
            <a:ext cx="21662705" cy="1547527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7060885"/>
            <a:ext cx="21769390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0521315"/>
            <a:ext cx="21769390" cy="1547527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A0828-4B15-4F56-91BF-0DDC50CEDF0F}" type="datetimeFigureOut">
              <a:rPr lang="en-US" smtClean="0"/>
              <a:t>8/10/25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3DC2D-1569-4BC8-A81C-8E663AAA2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59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A0828-4B15-4F56-91BF-0DDC50CEDF0F}" type="datetimeFigureOut">
              <a:rPr lang="en-US" smtClean="0"/>
              <a:t>8/10/25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3DC2D-1569-4BC8-A81C-8E663AAA2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45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A0828-4B15-4F56-91BF-0DDC50CEDF0F}" type="datetimeFigureOut">
              <a:rPr lang="en-US" smtClean="0"/>
              <a:t>8/10/25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3DC2D-1569-4BC8-A81C-8E663AAA2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44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147187"/>
            <a:ext cx="25923240" cy="20469225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A0828-4B15-4F56-91BF-0DDC50CEDF0F}" type="datetimeFigureOut">
              <a:rPr lang="en-US" smtClean="0"/>
              <a:t>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3DC2D-1569-4BC8-A81C-8E663AAA2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46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147187"/>
            <a:ext cx="25923240" cy="20469225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A0828-4B15-4F56-91BF-0DDC50CEDF0F}" type="datetimeFigureOut">
              <a:rPr lang="en-US" smtClean="0"/>
              <a:t>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3DC2D-1569-4BC8-A81C-8E663AAA2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24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A0828-4B15-4F56-91BF-0DDC50CEDF0F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6696672"/>
            <a:ext cx="1728216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DC2D-1569-4BC8-A81C-8E663AAA2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20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440400" y="3886200"/>
            <a:ext cx="13716000" cy="1143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166300" y="3886200"/>
            <a:ext cx="13716000" cy="1600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5166300" y="20745450"/>
            <a:ext cx="13716000" cy="71247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440400" y="16440150"/>
            <a:ext cx="13716000" cy="1143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490"/>
            <a:ext cx="40898846" cy="3486150"/>
          </a:xfrm>
          <a:prstGeom prst="rect">
            <a:avLst/>
          </a:prstGeom>
          <a:solidFill>
            <a:srgbClr val="7BAF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7BAFD4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714500" y="3886200"/>
            <a:ext cx="13716000" cy="16002000"/>
            <a:chOff x="1714500" y="3886200"/>
            <a:chExt cx="13716000" cy="16002000"/>
          </a:xfrm>
        </p:grpSpPr>
        <p:sp>
          <p:nvSpPr>
            <p:cNvPr id="11" name="TextBox 10"/>
            <p:cNvSpPr txBox="1"/>
            <p:nvPr/>
          </p:nvSpPr>
          <p:spPr>
            <a:xfrm>
              <a:off x="2057400" y="6239085"/>
              <a:ext cx="13030200" cy="104951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200" dirty="0"/>
                <a:t>Lorem ipsum dolor sit </a:t>
              </a:r>
              <a:r>
                <a:rPr lang="en-US" sz="5200" dirty="0" err="1"/>
                <a:t>amet</a:t>
              </a:r>
              <a:r>
                <a:rPr lang="en-US" sz="5200" dirty="0"/>
                <a:t>, </a:t>
              </a:r>
              <a:r>
                <a:rPr lang="en-US" sz="5200" dirty="0" err="1"/>
                <a:t>consectetur</a:t>
              </a:r>
              <a:r>
                <a:rPr lang="en-US" sz="5200" dirty="0"/>
                <a:t> </a:t>
              </a:r>
              <a:r>
                <a:rPr lang="en-US" sz="5200" dirty="0" err="1"/>
                <a:t>adipiscing</a:t>
              </a:r>
              <a:r>
                <a:rPr lang="en-US" sz="5200" dirty="0"/>
                <a:t> </a:t>
              </a:r>
              <a:r>
                <a:rPr lang="en-US" sz="5200" dirty="0" err="1"/>
                <a:t>elit</a:t>
              </a:r>
              <a:r>
                <a:rPr lang="en-US" sz="5200" dirty="0"/>
                <a:t>. </a:t>
              </a:r>
              <a:r>
                <a:rPr lang="en-US" sz="5200" dirty="0" err="1"/>
                <a:t>Nullam</a:t>
              </a:r>
              <a:r>
                <a:rPr lang="en-US" sz="5200" dirty="0"/>
                <a:t> </a:t>
              </a:r>
              <a:r>
                <a:rPr lang="en-US" sz="5200" dirty="0" err="1"/>
                <a:t>leo</a:t>
              </a:r>
              <a:r>
                <a:rPr lang="en-US" sz="5200" dirty="0"/>
                <a:t> dui, </a:t>
              </a:r>
              <a:r>
                <a:rPr lang="en-US" sz="5200" dirty="0" err="1"/>
                <a:t>posuere</a:t>
              </a:r>
              <a:r>
                <a:rPr lang="en-US" sz="5200" dirty="0"/>
                <a:t> sit </a:t>
              </a:r>
              <a:r>
                <a:rPr lang="en-US" sz="5200" dirty="0" err="1"/>
                <a:t>amet</a:t>
              </a:r>
              <a:r>
                <a:rPr lang="en-US" sz="5200" dirty="0"/>
                <a:t> dolor </a:t>
              </a:r>
              <a:r>
                <a:rPr lang="en-US" sz="5200" dirty="0" err="1"/>
                <a:t>eget</a:t>
              </a:r>
              <a:r>
                <a:rPr lang="en-US" sz="5200" dirty="0"/>
                <a:t>, </a:t>
              </a:r>
              <a:r>
                <a:rPr lang="en-US" sz="5200" dirty="0" err="1"/>
                <a:t>aliquet</a:t>
              </a:r>
              <a:r>
                <a:rPr lang="en-US" sz="5200" dirty="0"/>
                <a:t> </a:t>
              </a:r>
              <a:r>
                <a:rPr lang="en-US" sz="5200" dirty="0" err="1"/>
                <a:t>molestie</a:t>
              </a:r>
              <a:r>
                <a:rPr lang="en-US" sz="5200" dirty="0"/>
                <a:t> </a:t>
              </a:r>
              <a:r>
                <a:rPr lang="en-US" sz="5200" dirty="0" err="1"/>
                <a:t>turpis</a:t>
              </a:r>
              <a:r>
                <a:rPr lang="en-US" sz="5200" dirty="0"/>
                <a:t>. </a:t>
              </a:r>
            </a:p>
            <a:p>
              <a:endParaRPr lang="en-US" sz="5200" dirty="0"/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Praesent</a:t>
              </a:r>
              <a:r>
                <a:rPr lang="en-US" sz="5200" dirty="0"/>
                <a:t> </a:t>
              </a:r>
              <a:r>
                <a:rPr lang="en-US" sz="5200" dirty="0" err="1"/>
                <a:t>nibh</a:t>
              </a:r>
              <a:r>
                <a:rPr lang="en-US" sz="5200" dirty="0"/>
                <a:t> </a:t>
              </a:r>
              <a:r>
                <a:rPr lang="en-US" sz="5200" dirty="0" err="1"/>
                <a:t>neque</a:t>
              </a:r>
              <a:r>
                <a:rPr lang="en-US" sz="5200" dirty="0"/>
                <a:t>, </a:t>
              </a:r>
              <a:r>
                <a:rPr lang="en-US" sz="5200" dirty="0" err="1"/>
                <a:t>tristique</a:t>
              </a:r>
              <a:r>
                <a:rPr lang="en-US" sz="5200" dirty="0"/>
                <a:t> </a:t>
              </a:r>
              <a:r>
                <a:rPr lang="en-US" sz="5200" dirty="0" err="1"/>
                <a:t>ut</a:t>
              </a:r>
              <a:r>
                <a:rPr lang="en-US" sz="5200" dirty="0"/>
                <a:t> </a:t>
              </a:r>
              <a:r>
                <a:rPr lang="en-US" sz="5200" dirty="0" err="1"/>
                <a:t>est</a:t>
              </a:r>
              <a:r>
                <a:rPr lang="en-US" sz="5200" dirty="0"/>
                <a:t> at, </a:t>
              </a:r>
              <a:r>
                <a:rPr lang="en-US" sz="5200" dirty="0" err="1"/>
                <a:t>finibus</a:t>
              </a:r>
              <a:r>
                <a:rPr lang="en-US" sz="5200" dirty="0"/>
                <a:t> gravida </a:t>
              </a:r>
              <a:r>
                <a:rPr lang="en-US" sz="5200" dirty="0" err="1"/>
                <a:t>neque</a:t>
              </a:r>
              <a:r>
                <a:rPr lang="en-US" sz="5200" dirty="0"/>
                <a:t>.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Sed</a:t>
              </a:r>
              <a:r>
                <a:rPr lang="en-US" sz="5200" dirty="0"/>
                <a:t> </a:t>
              </a:r>
              <a:r>
                <a:rPr lang="en-US" sz="5200" dirty="0" err="1"/>
                <a:t>blandit</a:t>
              </a:r>
              <a:r>
                <a:rPr lang="en-US" sz="5200" dirty="0"/>
                <a:t> </a:t>
              </a:r>
              <a:r>
                <a:rPr lang="en-US" sz="5200" dirty="0" err="1"/>
                <a:t>molestie</a:t>
              </a:r>
              <a:r>
                <a:rPr lang="en-US" sz="5200" dirty="0"/>
                <a:t> libero. Integer tempus </a:t>
              </a:r>
              <a:r>
                <a:rPr lang="en-US" sz="5200" dirty="0" err="1"/>
                <a:t>nibh</a:t>
              </a:r>
              <a:r>
                <a:rPr lang="en-US" sz="5200" dirty="0"/>
                <a:t> ac </a:t>
              </a:r>
              <a:r>
                <a:rPr lang="en-US" sz="5200" dirty="0" err="1"/>
                <a:t>augue</a:t>
              </a:r>
              <a:r>
                <a:rPr lang="en-US" sz="5200" dirty="0"/>
                <a:t> </a:t>
              </a:r>
              <a:r>
                <a:rPr lang="en-US" sz="5200" dirty="0" err="1"/>
                <a:t>commodo</a:t>
              </a:r>
              <a:r>
                <a:rPr lang="en-US" sz="5200" dirty="0"/>
                <a:t>, sit </a:t>
              </a:r>
              <a:r>
                <a:rPr lang="en-US" sz="5200" dirty="0" err="1"/>
                <a:t>amet</a:t>
              </a:r>
              <a:r>
                <a:rPr lang="en-US" sz="5200" dirty="0"/>
                <a:t> </a:t>
              </a:r>
              <a:r>
                <a:rPr lang="en-US" sz="5200" dirty="0" err="1"/>
                <a:t>feugiat</a:t>
              </a:r>
              <a:r>
                <a:rPr lang="en-US" sz="5200" dirty="0"/>
                <a:t> </a:t>
              </a:r>
              <a:r>
                <a:rPr lang="en-US" sz="5200" dirty="0" err="1"/>
                <a:t>erat</a:t>
              </a:r>
              <a:r>
                <a:rPr lang="en-US" sz="5200" dirty="0"/>
                <a:t> </a:t>
              </a:r>
              <a:r>
                <a:rPr lang="en-US" sz="5200" dirty="0" err="1"/>
                <a:t>lacinia</a:t>
              </a:r>
              <a:r>
                <a:rPr lang="en-US" sz="5200" dirty="0"/>
                <a:t>. 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Duis</a:t>
              </a:r>
              <a:r>
                <a:rPr lang="en-US" sz="5200" dirty="0"/>
                <a:t> convallis, mi </a:t>
              </a:r>
              <a:r>
                <a:rPr lang="en-US" sz="5200" dirty="0" err="1"/>
                <a:t>congue</a:t>
              </a:r>
              <a:r>
                <a:rPr lang="en-US" sz="5200" dirty="0"/>
                <a:t> </a:t>
              </a:r>
              <a:r>
                <a:rPr lang="en-US" sz="5200" dirty="0" err="1"/>
                <a:t>commodo</a:t>
              </a:r>
              <a:r>
                <a:rPr lang="en-US" sz="5200" dirty="0"/>
                <a:t> </a:t>
              </a:r>
              <a:r>
                <a:rPr lang="en-US" sz="5200" dirty="0" err="1"/>
                <a:t>mattis</a:t>
              </a:r>
              <a:r>
                <a:rPr lang="en-US" sz="5200" dirty="0"/>
                <a:t>, </a:t>
              </a:r>
              <a:r>
                <a:rPr lang="en-US" sz="5200" dirty="0" err="1"/>
                <a:t>nunc</a:t>
              </a:r>
              <a:r>
                <a:rPr lang="en-US" sz="5200" dirty="0"/>
                <a:t> </a:t>
              </a:r>
              <a:r>
                <a:rPr lang="en-US" sz="5200" dirty="0" err="1"/>
                <a:t>metus</a:t>
              </a:r>
              <a:r>
                <a:rPr lang="en-US" sz="5200" dirty="0"/>
                <a:t> </a:t>
              </a:r>
              <a:r>
                <a:rPr lang="en-US" sz="5200" dirty="0" err="1"/>
                <a:t>lacinia</a:t>
              </a:r>
              <a:r>
                <a:rPr lang="en-US" sz="5200" dirty="0"/>
                <a:t> </a:t>
              </a:r>
              <a:r>
                <a:rPr lang="en-US" sz="5200" dirty="0" err="1"/>
                <a:t>est</a:t>
              </a:r>
              <a:r>
                <a:rPr lang="en-US" sz="5200" dirty="0"/>
                <a:t>, vitae </a:t>
              </a:r>
              <a:r>
                <a:rPr lang="en-US" sz="5200" dirty="0" err="1"/>
                <a:t>rhoncus</a:t>
              </a:r>
              <a:r>
                <a:rPr lang="en-US" sz="5200" dirty="0"/>
                <a:t> </a:t>
              </a:r>
              <a:r>
                <a:rPr lang="en-US" sz="5200" dirty="0" err="1"/>
                <a:t>est</a:t>
              </a:r>
              <a:r>
                <a:rPr lang="en-US" sz="5200" dirty="0"/>
                <a:t> </a:t>
              </a:r>
              <a:r>
                <a:rPr lang="en-US" sz="5200" dirty="0" err="1"/>
                <a:t>nulla</a:t>
              </a:r>
              <a:r>
                <a:rPr lang="en-US" sz="5200" dirty="0"/>
                <a:t> non ante.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endParaRPr lang="en-US" sz="5200" dirty="0"/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1714500" y="3886200"/>
              <a:ext cx="13716000" cy="16002000"/>
              <a:chOff x="1714500" y="3886200"/>
              <a:chExt cx="13716000" cy="160020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714500" y="3886200"/>
                <a:ext cx="13716000" cy="160020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1714500" y="3886200"/>
                <a:ext cx="13716000" cy="132343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solidFill>
                      <a:schemeClr val="bg1"/>
                    </a:solidFill>
                  </a:rPr>
                  <a:t>Heading 1</a:t>
                </a:r>
              </a:p>
            </p:txBody>
          </p:sp>
        </p:grpSp>
      </p:grpSp>
      <p:grpSp>
        <p:nvGrpSpPr>
          <p:cNvPr id="13" name="Group 12"/>
          <p:cNvGrpSpPr/>
          <p:nvPr/>
        </p:nvGrpSpPr>
        <p:grpSpPr>
          <a:xfrm>
            <a:off x="1714500" y="20744288"/>
            <a:ext cx="13716000" cy="7125862"/>
            <a:chOff x="1714500" y="20744288"/>
            <a:chExt cx="13716000" cy="7125862"/>
          </a:xfrm>
        </p:grpSpPr>
        <p:sp>
          <p:nvSpPr>
            <p:cNvPr id="7" name="Rectangle 6"/>
            <p:cNvSpPr/>
            <p:nvPr/>
          </p:nvSpPr>
          <p:spPr>
            <a:xfrm>
              <a:off x="1714500" y="20745450"/>
              <a:ext cx="13716000" cy="71247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057400" y="20744288"/>
              <a:ext cx="13030200" cy="56938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5200" dirty="0"/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Morbi</a:t>
              </a:r>
              <a:r>
                <a:rPr lang="en-US" sz="5200" dirty="0"/>
                <a:t> </a:t>
              </a:r>
              <a:r>
                <a:rPr lang="en-US" sz="5200" dirty="0" err="1"/>
                <a:t>consectetur</a:t>
              </a:r>
              <a:r>
                <a:rPr lang="en-US" sz="5200" dirty="0"/>
                <a:t> dolor id </a:t>
              </a:r>
              <a:r>
                <a:rPr lang="en-US" sz="5200" dirty="0" err="1"/>
                <a:t>tellus</a:t>
              </a:r>
              <a:r>
                <a:rPr lang="en-US" sz="5200" dirty="0"/>
                <a:t> </a:t>
              </a:r>
              <a:r>
                <a:rPr lang="en-US" sz="5200" dirty="0" err="1"/>
                <a:t>rutrum</a:t>
              </a:r>
              <a:r>
                <a:rPr lang="en-US" sz="5200" dirty="0"/>
                <a:t>, </a:t>
              </a:r>
              <a:r>
                <a:rPr lang="en-US" sz="5200" dirty="0" err="1"/>
                <a:t>eu</a:t>
              </a:r>
              <a:r>
                <a:rPr lang="en-US" sz="5200" dirty="0"/>
                <a:t> </a:t>
              </a:r>
              <a:r>
                <a:rPr lang="en-US" sz="5200" dirty="0" err="1"/>
                <a:t>mollis</a:t>
              </a:r>
              <a:r>
                <a:rPr lang="en-US" sz="5200" dirty="0"/>
                <a:t> </a:t>
              </a:r>
              <a:r>
                <a:rPr lang="en-US" sz="5200" dirty="0" err="1"/>
                <a:t>enim</a:t>
              </a:r>
              <a:r>
                <a:rPr lang="en-US" sz="5200" dirty="0"/>
                <a:t> dictum. 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Aliquam</a:t>
              </a:r>
              <a:r>
                <a:rPr lang="en-US" sz="5200" dirty="0"/>
                <a:t> </a:t>
              </a:r>
              <a:r>
                <a:rPr lang="en-US" sz="5200" dirty="0" err="1"/>
                <a:t>elementum</a:t>
              </a:r>
              <a:r>
                <a:rPr lang="en-US" sz="5200" dirty="0"/>
                <a:t> </a:t>
              </a:r>
              <a:r>
                <a:rPr lang="en-US" sz="5200" dirty="0" err="1"/>
                <a:t>aliquet</a:t>
              </a:r>
              <a:r>
                <a:rPr lang="en-US" sz="5200" dirty="0"/>
                <a:t> </a:t>
              </a:r>
              <a:r>
                <a:rPr lang="en-US" sz="5200" dirty="0" err="1"/>
                <a:t>velit</a:t>
              </a:r>
              <a:r>
                <a:rPr lang="en-US" sz="5200" dirty="0"/>
                <a:t> </a:t>
              </a:r>
              <a:r>
                <a:rPr lang="en-US" sz="5200" dirty="0" err="1"/>
                <a:t>sed</a:t>
              </a:r>
              <a:r>
                <a:rPr lang="en-US" sz="5200" dirty="0"/>
                <a:t> </a:t>
              </a:r>
              <a:r>
                <a:rPr lang="en-US" sz="5200" dirty="0" err="1"/>
                <a:t>auctor</a:t>
              </a:r>
              <a:r>
                <a:rPr lang="en-US" sz="5200" dirty="0"/>
                <a:t>. 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Donec</a:t>
              </a:r>
              <a:r>
                <a:rPr lang="en-US" sz="5200" dirty="0"/>
                <a:t> </a:t>
              </a:r>
              <a:r>
                <a:rPr lang="en-US" sz="5200" dirty="0" err="1"/>
                <a:t>sollicitudin</a:t>
              </a:r>
              <a:r>
                <a:rPr lang="en-US" sz="5200" dirty="0"/>
                <a:t> </a:t>
              </a:r>
              <a:r>
                <a:rPr lang="en-US" sz="5200" dirty="0" err="1"/>
                <a:t>maximus</a:t>
              </a:r>
              <a:r>
                <a:rPr lang="en-US" sz="5200" dirty="0"/>
                <a:t> </a:t>
              </a:r>
              <a:r>
                <a:rPr lang="en-US" sz="5200" dirty="0" err="1"/>
                <a:t>commodo</a:t>
              </a:r>
              <a:r>
                <a:rPr lang="en-US" sz="5200" dirty="0"/>
                <a:t>. </a:t>
              </a:r>
              <a:r>
                <a:rPr lang="en-US" sz="5200" dirty="0" err="1"/>
                <a:t>Donec</a:t>
              </a:r>
              <a:r>
                <a:rPr lang="en-US" sz="5200" dirty="0"/>
                <a:t> </a:t>
              </a:r>
              <a:r>
                <a:rPr lang="en-US" sz="5200" dirty="0" err="1"/>
                <a:t>fermentum</a:t>
              </a:r>
              <a:r>
                <a:rPr lang="en-US" sz="5200" dirty="0"/>
                <a:t> magna </a:t>
              </a:r>
              <a:r>
                <a:rPr lang="en-US" sz="5200" dirty="0" err="1"/>
                <a:t>eu</a:t>
              </a:r>
              <a:r>
                <a:rPr lang="en-US" sz="5200" dirty="0"/>
                <a:t> </a:t>
              </a:r>
              <a:r>
                <a:rPr lang="en-US" sz="5200" dirty="0" err="1"/>
                <a:t>orci</a:t>
              </a:r>
              <a:r>
                <a:rPr lang="en-US" sz="5200" dirty="0"/>
                <a:t> </a:t>
              </a:r>
              <a:r>
                <a:rPr lang="en-US" sz="5200" dirty="0" err="1"/>
                <a:t>maximus</a:t>
              </a:r>
              <a:r>
                <a:rPr lang="en-US" sz="5200" dirty="0"/>
                <a:t>, </a:t>
              </a:r>
              <a:r>
                <a:rPr lang="en-US" sz="5200" dirty="0" err="1"/>
                <a:t>quis</a:t>
              </a:r>
              <a:r>
                <a:rPr lang="en-US" sz="5200" dirty="0"/>
                <a:t> tempus </a:t>
              </a:r>
              <a:r>
                <a:rPr lang="en-US" sz="5200" dirty="0" err="1"/>
                <a:t>arcu</a:t>
              </a:r>
              <a:r>
                <a:rPr lang="en-US" sz="5200" dirty="0"/>
                <a:t> </a:t>
              </a:r>
              <a:r>
                <a:rPr lang="en-US" sz="5200" dirty="0" err="1"/>
                <a:t>ultricies</a:t>
              </a:r>
              <a:r>
                <a:rPr lang="en-US" sz="5200" dirty="0"/>
                <a:t>. </a:t>
              </a:r>
            </a:p>
          </p:txBody>
        </p:sp>
      </p:grpSp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1646724396"/>
              </p:ext>
            </p:extLst>
          </p:nvPr>
        </p:nvGraphicFramePr>
        <p:xfrm>
          <a:off x="19478625" y="16885811"/>
          <a:ext cx="11639550" cy="10538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18440400" y="3886200"/>
            <a:ext cx="13792200" cy="10396049"/>
            <a:chOff x="18440400" y="3886200"/>
            <a:chExt cx="13792200" cy="10396049"/>
          </a:xfrm>
        </p:grpSpPr>
        <p:sp>
          <p:nvSpPr>
            <p:cNvPr id="16" name="TextBox 15"/>
            <p:cNvSpPr txBox="1"/>
            <p:nvPr/>
          </p:nvSpPr>
          <p:spPr>
            <a:xfrm>
              <a:off x="18973800" y="6187725"/>
              <a:ext cx="13258800" cy="8094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200" dirty="0"/>
                <a:t>Lorem ipsum dolor sit </a:t>
              </a:r>
              <a:r>
                <a:rPr lang="en-US" sz="5200" dirty="0" err="1"/>
                <a:t>amet</a:t>
              </a:r>
              <a:r>
                <a:rPr lang="en-US" sz="5200" dirty="0"/>
                <a:t>, </a:t>
              </a:r>
              <a:r>
                <a:rPr lang="en-US" sz="5200" dirty="0" err="1"/>
                <a:t>consectetur</a:t>
              </a:r>
              <a:r>
                <a:rPr lang="en-US" sz="5200" dirty="0"/>
                <a:t> </a:t>
              </a:r>
              <a:r>
                <a:rPr lang="en-US" sz="5200" dirty="0" err="1"/>
                <a:t>adipiscing</a:t>
              </a:r>
              <a:r>
                <a:rPr lang="en-US" sz="5200" dirty="0"/>
                <a:t> </a:t>
              </a:r>
              <a:r>
                <a:rPr lang="en-US" sz="5200" dirty="0" err="1"/>
                <a:t>elit</a:t>
              </a:r>
              <a:r>
                <a:rPr lang="en-US" sz="5200" dirty="0"/>
                <a:t>. </a:t>
              </a:r>
              <a:r>
                <a:rPr lang="en-US" sz="5200" dirty="0" err="1"/>
                <a:t>Nullam</a:t>
              </a:r>
              <a:r>
                <a:rPr lang="en-US" sz="5200" dirty="0"/>
                <a:t> </a:t>
              </a:r>
              <a:r>
                <a:rPr lang="en-US" sz="5200" dirty="0" err="1"/>
                <a:t>leo</a:t>
              </a:r>
              <a:r>
                <a:rPr lang="en-US" sz="5200" dirty="0"/>
                <a:t> dui, </a:t>
              </a:r>
              <a:r>
                <a:rPr lang="en-US" sz="5200" dirty="0" err="1"/>
                <a:t>posuere</a:t>
              </a:r>
              <a:r>
                <a:rPr lang="en-US" sz="5200" dirty="0"/>
                <a:t> sit </a:t>
              </a:r>
              <a:r>
                <a:rPr lang="en-US" sz="5200" dirty="0" err="1"/>
                <a:t>amet</a:t>
              </a:r>
              <a:r>
                <a:rPr lang="en-US" sz="5200" dirty="0"/>
                <a:t> dolor </a:t>
              </a:r>
              <a:r>
                <a:rPr lang="en-US" sz="5200" dirty="0" err="1"/>
                <a:t>eget</a:t>
              </a:r>
              <a:r>
                <a:rPr lang="en-US" sz="5200" dirty="0"/>
                <a:t>, </a:t>
              </a:r>
              <a:r>
                <a:rPr lang="en-US" sz="5200" dirty="0" err="1"/>
                <a:t>aliquet</a:t>
              </a:r>
              <a:r>
                <a:rPr lang="en-US" sz="5200" dirty="0"/>
                <a:t> </a:t>
              </a:r>
              <a:r>
                <a:rPr lang="en-US" sz="5200" dirty="0" err="1"/>
                <a:t>molestie</a:t>
              </a:r>
              <a:r>
                <a:rPr lang="en-US" sz="5200" dirty="0"/>
                <a:t> </a:t>
              </a:r>
              <a:r>
                <a:rPr lang="en-US" sz="5200" dirty="0" err="1"/>
                <a:t>turpis</a:t>
              </a:r>
              <a:r>
                <a:rPr lang="en-US" sz="5200" dirty="0"/>
                <a:t>. </a:t>
              </a:r>
              <a:r>
                <a:rPr lang="en-US" sz="5200" dirty="0" err="1"/>
                <a:t>Praesent</a:t>
              </a:r>
              <a:r>
                <a:rPr lang="en-US" sz="5200" dirty="0"/>
                <a:t> </a:t>
              </a:r>
              <a:r>
                <a:rPr lang="en-US" sz="5200" dirty="0" err="1"/>
                <a:t>nibh</a:t>
              </a:r>
              <a:r>
                <a:rPr lang="en-US" sz="5200" dirty="0"/>
                <a:t> </a:t>
              </a:r>
              <a:r>
                <a:rPr lang="en-US" sz="5200" dirty="0" err="1"/>
                <a:t>neque</a:t>
              </a:r>
              <a:r>
                <a:rPr lang="en-US" sz="5200" dirty="0"/>
                <a:t>, </a:t>
              </a:r>
              <a:r>
                <a:rPr lang="en-US" sz="5200" dirty="0" err="1"/>
                <a:t>tristique</a:t>
              </a:r>
              <a:r>
                <a:rPr lang="en-US" sz="5200" dirty="0"/>
                <a:t> </a:t>
              </a:r>
              <a:r>
                <a:rPr lang="en-US" sz="5200" dirty="0" err="1"/>
                <a:t>ut</a:t>
              </a:r>
              <a:r>
                <a:rPr lang="en-US" sz="5200" dirty="0"/>
                <a:t> </a:t>
              </a:r>
              <a:r>
                <a:rPr lang="en-US" sz="5200" dirty="0" err="1"/>
                <a:t>est</a:t>
              </a:r>
              <a:r>
                <a:rPr lang="en-US" sz="5200" dirty="0"/>
                <a:t> at, </a:t>
              </a:r>
              <a:r>
                <a:rPr lang="en-US" sz="5200" dirty="0" err="1"/>
                <a:t>finibus</a:t>
              </a:r>
              <a:r>
                <a:rPr lang="en-US" sz="5200" dirty="0"/>
                <a:t> gravida.</a:t>
              </a:r>
            </a:p>
            <a:p>
              <a:endParaRPr lang="en-US" sz="5200" dirty="0"/>
            </a:p>
            <a:p>
              <a:pPr marL="685800" indent="-685800">
                <a:buFont typeface="Wingdings" panose="05000000000000000000" pitchFamily="2" charset="2"/>
                <a:buChar char="v"/>
              </a:pPr>
              <a:r>
                <a:rPr lang="en-US" sz="5200" dirty="0" err="1"/>
                <a:t>Aliquam</a:t>
              </a:r>
              <a:r>
                <a:rPr lang="en-US" sz="5200" dirty="0"/>
                <a:t> a </a:t>
              </a:r>
              <a:r>
                <a:rPr lang="en-US" sz="5200" dirty="0" err="1"/>
                <a:t>dapibus</a:t>
              </a:r>
              <a:r>
                <a:rPr lang="en-US" sz="5200" dirty="0"/>
                <a:t> </a:t>
              </a:r>
              <a:r>
                <a:rPr lang="en-US" sz="5200" dirty="0" err="1"/>
                <a:t>risus</a:t>
              </a:r>
              <a:r>
                <a:rPr lang="en-US" sz="5200" dirty="0"/>
                <a:t>.</a:t>
              </a:r>
            </a:p>
            <a:p>
              <a:pPr marL="685800" indent="-685800">
                <a:buFont typeface="Wingdings" panose="05000000000000000000" pitchFamily="2" charset="2"/>
                <a:buChar char="v"/>
              </a:pPr>
              <a:r>
                <a:rPr lang="en-US" sz="5200" dirty="0" err="1"/>
                <a:t>Vivamus</a:t>
              </a:r>
              <a:r>
                <a:rPr lang="en-US" sz="5200" dirty="0"/>
                <a:t> </a:t>
              </a:r>
              <a:r>
                <a:rPr lang="en-US" sz="5200" dirty="0" err="1"/>
                <a:t>leo</a:t>
              </a:r>
              <a:r>
                <a:rPr lang="en-US" sz="5200" dirty="0"/>
                <a:t> dui, </a:t>
              </a:r>
              <a:r>
                <a:rPr lang="en-US" sz="5200" dirty="0" err="1"/>
                <a:t>laoreet</a:t>
              </a:r>
              <a:r>
                <a:rPr lang="en-US" sz="5200" dirty="0"/>
                <a:t> sit </a:t>
              </a:r>
              <a:r>
                <a:rPr lang="en-US" sz="5200" dirty="0" err="1"/>
                <a:t>amet</a:t>
              </a:r>
              <a:r>
                <a:rPr lang="en-US" sz="5200" dirty="0"/>
                <a:t> ipsum </a:t>
              </a:r>
              <a:r>
                <a:rPr lang="en-US" sz="5200" dirty="0" err="1"/>
                <a:t>eu</a:t>
              </a:r>
              <a:r>
                <a:rPr lang="en-US" sz="5200" dirty="0"/>
                <a:t>, </a:t>
              </a:r>
              <a:r>
                <a:rPr lang="en-US" sz="5200" dirty="0" err="1"/>
                <a:t>ultrices</a:t>
              </a:r>
              <a:r>
                <a:rPr lang="en-US" sz="5200" dirty="0"/>
                <a:t> </a:t>
              </a:r>
              <a:r>
                <a:rPr lang="en-US" sz="5200" dirty="0" err="1"/>
                <a:t>dapibus</a:t>
              </a:r>
              <a:r>
                <a:rPr lang="en-US" sz="5200" dirty="0"/>
                <a:t> </a:t>
              </a:r>
              <a:r>
                <a:rPr lang="en-US" sz="5200" dirty="0" err="1"/>
                <a:t>odio</a:t>
              </a:r>
              <a:r>
                <a:rPr lang="en-US" sz="5200" dirty="0"/>
                <a:t>.</a:t>
              </a:r>
            </a:p>
            <a:p>
              <a:pPr marL="685800" indent="-685800">
                <a:buFont typeface="Wingdings" panose="05000000000000000000" pitchFamily="2" charset="2"/>
                <a:buChar char="v"/>
              </a:pPr>
              <a:r>
                <a:rPr lang="fr-FR" sz="5200" dirty="0"/>
                <a:t>Duis mollis </a:t>
              </a:r>
              <a:r>
                <a:rPr lang="fr-FR" sz="5200" dirty="0" err="1"/>
                <a:t>tincidunt</a:t>
              </a:r>
              <a:r>
                <a:rPr lang="fr-FR" sz="5200" dirty="0"/>
                <a:t> </a:t>
              </a:r>
              <a:r>
                <a:rPr lang="fr-FR" sz="5200" dirty="0" err="1"/>
                <a:t>lorem</a:t>
              </a:r>
              <a:r>
                <a:rPr lang="fr-FR" sz="5200" dirty="0"/>
                <a:t>, non </a:t>
              </a:r>
              <a:r>
                <a:rPr lang="fr-FR" sz="5200" dirty="0" err="1"/>
                <a:t>congue</a:t>
              </a:r>
              <a:r>
                <a:rPr lang="fr-FR" sz="5200" dirty="0"/>
                <a:t> </a:t>
              </a:r>
              <a:r>
                <a:rPr lang="fr-FR" sz="5200" dirty="0" err="1"/>
                <a:t>mauris</a:t>
              </a:r>
              <a:r>
                <a:rPr lang="fr-FR" sz="5200" dirty="0"/>
                <a:t> </a:t>
              </a:r>
              <a:r>
                <a:rPr lang="fr-FR" sz="5200" dirty="0" err="1"/>
                <a:t>sagittis</a:t>
              </a:r>
              <a:r>
                <a:rPr lang="fr-FR" sz="5200" dirty="0"/>
                <a:t> </a:t>
              </a:r>
              <a:r>
                <a:rPr lang="fr-FR" sz="5200" dirty="0" err="1"/>
                <a:t>ac</a:t>
              </a:r>
              <a:r>
                <a:rPr lang="fr-FR" sz="5200" dirty="0"/>
                <a:t>.</a:t>
              </a:r>
              <a:endParaRPr lang="en-US" sz="52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440400" y="3886200"/>
              <a:ext cx="13716000" cy="132343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solidFill>
                    <a:schemeClr val="bg1"/>
                  </a:solidFill>
                </a:rPr>
                <a:t>Heading 2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5166300" y="3886201"/>
            <a:ext cx="13716000" cy="14448503"/>
            <a:chOff x="35166300" y="3886201"/>
            <a:chExt cx="13716000" cy="14448503"/>
          </a:xfrm>
        </p:grpSpPr>
        <p:sp>
          <p:nvSpPr>
            <p:cNvPr id="20" name="Rectangle 19"/>
            <p:cNvSpPr/>
            <p:nvPr/>
          </p:nvSpPr>
          <p:spPr>
            <a:xfrm>
              <a:off x="35678645" y="6239085"/>
              <a:ext cx="12691310" cy="120956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5200" dirty="0" err="1">
                  <a:solidFill>
                    <a:prstClr val="black"/>
                  </a:solidFill>
                </a:rPr>
                <a:t>Vivamus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consectetur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velit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quis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varius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mattis</a:t>
              </a:r>
              <a:r>
                <a:rPr lang="en-US" sz="5200" dirty="0">
                  <a:solidFill>
                    <a:prstClr val="black"/>
                  </a:solidFill>
                </a:rPr>
                <a:t>. </a:t>
              </a:r>
              <a:r>
                <a:rPr lang="en-US" sz="5200" dirty="0" err="1">
                  <a:solidFill>
                    <a:prstClr val="black"/>
                  </a:solidFill>
                </a:rPr>
                <a:t>Donec</a:t>
              </a:r>
              <a:r>
                <a:rPr lang="en-US" sz="5200" dirty="0">
                  <a:solidFill>
                    <a:prstClr val="black"/>
                  </a:solidFill>
                </a:rPr>
                <a:t> sit </a:t>
              </a:r>
              <a:r>
                <a:rPr lang="en-US" sz="5200" dirty="0" err="1">
                  <a:solidFill>
                    <a:prstClr val="black"/>
                  </a:solidFill>
                </a:rPr>
                <a:t>amet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porttitor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purus</a:t>
              </a:r>
              <a:r>
                <a:rPr lang="en-US" sz="5200" dirty="0">
                  <a:solidFill>
                    <a:prstClr val="black"/>
                  </a:solidFill>
                </a:rPr>
                <a:t>. </a:t>
              </a:r>
              <a:r>
                <a:rPr lang="en-US" sz="5200" dirty="0" err="1">
                  <a:solidFill>
                    <a:prstClr val="black"/>
                  </a:solidFill>
                </a:rPr>
                <a:t>Orci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varius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natoque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penatibus</a:t>
              </a:r>
              <a:r>
                <a:rPr lang="en-US" sz="5200" dirty="0">
                  <a:solidFill>
                    <a:prstClr val="black"/>
                  </a:solidFill>
                </a:rPr>
                <a:t> et </a:t>
              </a:r>
              <a:r>
                <a:rPr lang="en-US" sz="5200" dirty="0" err="1">
                  <a:solidFill>
                    <a:prstClr val="black"/>
                  </a:solidFill>
                </a:rPr>
                <a:t>magnis</a:t>
              </a:r>
              <a:r>
                <a:rPr lang="en-US" sz="5200" dirty="0">
                  <a:solidFill>
                    <a:prstClr val="black"/>
                  </a:solidFill>
                </a:rPr>
                <a:t> dis parturient </a:t>
              </a:r>
              <a:r>
                <a:rPr lang="en-US" sz="5200" dirty="0" err="1">
                  <a:solidFill>
                    <a:prstClr val="black"/>
                  </a:solidFill>
                </a:rPr>
                <a:t>montes</a:t>
              </a:r>
              <a:r>
                <a:rPr lang="en-US" sz="5200" dirty="0">
                  <a:solidFill>
                    <a:prstClr val="black"/>
                  </a:solidFill>
                </a:rPr>
                <a:t>, </a:t>
              </a:r>
              <a:r>
                <a:rPr lang="en-US" sz="5200" dirty="0" err="1">
                  <a:solidFill>
                    <a:prstClr val="black"/>
                  </a:solidFill>
                </a:rPr>
                <a:t>nascetur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ridiculus</a:t>
              </a:r>
              <a:r>
                <a:rPr lang="en-US" sz="5200" dirty="0">
                  <a:solidFill>
                    <a:prstClr val="black"/>
                  </a:solidFill>
                </a:rPr>
                <a:t> mus. </a:t>
              </a:r>
              <a:r>
                <a:rPr lang="en-US" sz="5200" dirty="0" err="1">
                  <a:solidFill>
                    <a:prstClr val="black"/>
                  </a:solidFill>
                </a:rPr>
                <a:t>Suspendisse</a:t>
              </a:r>
              <a:r>
                <a:rPr lang="en-US" sz="5200" dirty="0">
                  <a:solidFill>
                    <a:prstClr val="black"/>
                  </a:solidFill>
                </a:rPr>
                <a:t> lacus </a:t>
              </a:r>
              <a:r>
                <a:rPr lang="en-US" sz="5200" dirty="0" err="1">
                  <a:solidFill>
                    <a:prstClr val="black"/>
                  </a:solidFill>
                </a:rPr>
                <a:t>turpis</a:t>
              </a:r>
              <a:r>
                <a:rPr lang="en-US" sz="5200" dirty="0">
                  <a:solidFill>
                    <a:prstClr val="black"/>
                  </a:solidFill>
                </a:rPr>
                <a:t>, </a:t>
              </a:r>
              <a:r>
                <a:rPr lang="en-US" sz="5200" dirty="0" err="1">
                  <a:solidFill>
                    <a:prstClr val="black"/>
                  </a:solidFill>
                </a:rPr>
                <a:t>feugiat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sed</a:t>
              </a:r>
              <a:r>
                <a:rPr lang="en-US" sz="5200" dirty="0">
                  <a:solidFill>
                    <a:prstClr val="black"/>
                  </a:solidFill>
                </a:rPr>
                <a:t> convallis </a:t>
              </a:r>
              <a:r>
                <a:rPr lang="en-US" sz="5200" dirty="0" err="1">
                  <a:solidFill>
                    <a:prstClr val="black"/>
                  </a:solidFill>
                </a:rPr>
                <a:t>ut</a:t>
              </a:r>
              <a:r>
                <a:rPr lang="en-US" sz="5200" dirty="0">
                  <a:solidFill>
                    <a:prstClr val="black"/>
                  </a:solidFill>
                </a:rPr>
                <a:t>, </a:t>
              </a:r>
              <a:r>
                <a:rPr lang="en-US" sz="5200" dirty="0" err="1">
                  <a:solidFill>
                    <a:prstClr val="black"/>
                  </a:solidFill>
                </a:rPr>
                <a:t>placerat</a:t>
              </a:r>
              <a:r>
                <a:rPr lang="en-US" sz="5200" dirty="0">
                  <a:solidFill>
                    <a:prstClr val="black"/>
                  </a:solidFill>
                </a:rPr>
                <a:t> vitae </a:t>
              </a:r>
              <a:r>
                <a:rPr lang="en-US" sz="5200" dirty="0" err="1">
                  <a:solidFill>
                    <a:prstClr val="black"/>
                  </a:solidFill>
                </a:rPr>
                <a:t>nunc</a:t>
              </a:r>
              <a:r>
                <a:rPr lang="en-US" sz="5200" dirty="0">
                  <a:solidFill>
                    <a:prstClr val="black"/>
                  </a:solidFill>
                </a:rPr>
                <a:t>. </a:t>
              </a:r>
              <a:r>
                <a:rPr lang="en-US" sz="5200" dirty="0" err="1">
                  <a:solidFill>
                    <a:prstClr val="black"/>
                  </a:solidFill>
                </a:rPr>
                <a:t>Cras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eu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vestibulum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nisl</a:t>
              </a:r>
              <a:r>
                <a:rPr lang="en-US" sz="5200" dirty="0">
                  <a:solidFill>
                    <a:prstClr val="black"/>
                  </a:solidFill>
                </a:rPr>
                <a:t>. </a:t>
              </a:r>
              <a:r>
                <a:rPr lang="en-US" sz="5200" dirty="0" err="1">
                  <a:solidFill>
                    <a:prstClr val="black"/>
                  </a:solidFill>
                </a:rPr>
                <a:t>Sed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posuere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vehicula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diam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sed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luctus</a:t>
              </a:r>
              <a:r>
                <a:rPr lang="en-US" sz="5200" dirty="0">
                  <a:solidFill>
                    <a:prstClr val="black"/>
                  </a:solidFill>
                </a:rPr>
                <a:t>. </a:t>
              </a:r>
              <a:r>
                <a:rPr lang="en-US" sz="5200" dirty="0" err="1">
                  <a:solidFill>
                    <a:prstClr val="black"/>
                  </a:solidFill>
                </a:rPr>
                <a:t>Vestibulum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efficitur</a:t>
              </a:r>
              <a:r>
                <a:rPr lang="en-US" sz="5200" dirty="0">
                  <a:solidFill>
                    <a:prstClr val="black"/>
                  </a:solidFill>
                </a:rPr>
                <a:t> magna </a:t>
              </a:r>
              <a:r>
                <a:rPr lang="en-US" sz="5200" dirty="0" err="1">
                  <a:solidFill>
                    <a:prstClr val="black"/>
                  </a:solidFill>
                </a:rPr>
                <a:t>vel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nulla</a:t>
              </a:r>
              <a:r>
                <a:rPr lang="en-US" sz="5200" dirty="0">
                  <a:solidFill>
                    <a:prstClr val="black"/>
                  </a:solidFill>
                </a:rPr>
                <a:t> pharetra </a:t>
              </a:r>
              <a:r>
                <a:rPr lang="en-US" sz="5200" dirty="0" err="1">
                  <a:solidFill>
                    <a:prstClr val="black"/>
                  </a:solidFill>
                </a:rPr>
                <a:t>tincidunt</a:t>
              </a:r>
              <a:r>
                <a:rPr lang="en-US" sz="5200" dirty="0">
                  <a:solidFill>
                    <a:prstClr val="black"/>
                  </a:solidFill>
                </a:rPr>
                <a:t>. </a:t>
              </a:r>
              <a:r>
                <a:rPr lang="en-US" sz="5200" dirty="0" err="1">
                  <a:solidFill>
                    <a:prstClr val="black"/>
                  </a:solidFill>
                </a:rPr>
                <a:t>Nullam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ullamcorper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arcu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venenatis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suscipit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sagittis</a:t>
              </a:r>
              <a:r>
                <a:rPr lang="en-US" sz="5200" dirty="0">
                  <a:solidFill>
                    <a:prstClr val="black"/>
                  </a:solidFill>
                </a:rPr>
                <a:t>.</a:t>
              </a:r>
            </a:p>
            <a:p>
              <a:pPr lvl="0"/>
              <a:endParaRPr lang="en-US" sz="5200" dirty="0">
                <a:solidFill>
                  <a:prstClr val="black"/>
                </a:solidFill>
              </a:endParaRPr>
            </a:p>
            <a:p>
              <a:pPr lvl="0"/>
              <a:r>
                <a:rPr lang="en-US" sz="5200" dirty="0" err="1">
                  <a:solidFill>
                    <a:prstClr val="black"/>
                  </a:solidFill>
                </a:rPr>
                <a:t>Aliquam</a:t>
              </a:r>
              <a:r>
                <a:rPr lang="en-US" sz="5200" dirty="0">
                  <a:solidFill>
                    <a:prstClr val="black"/>
                  </a:solidFill>
                </a:rPr>
                <a:t> sit </a:t>
              </a:r>
              <a:r>
                <a:rPr lang="en-US" sz="5200" dirty="0" err="1">
                  <a:solidFill>
                    <a:prstClr val="black"/>
                  </a:solidFill>
                </a:rPr>
                <a:t>amet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arcu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pretium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turpis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ultrices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feugiat</a:t>
              </a:r>
              <a:r>
                <a:rPr lang="en-US" sz="5200" dirty="0">
                  <a:solidFill>
                    <a:prstClr val="black"/>
                  </a:solidFill>
                </a:rPr>
                <a:t> non </a:t>
              </a:r>
              <a:r>
                <a:rPr lang="en-US" sz="5200" dirty="0" err="1">
                  <a:solidFill>
                    <a:prstClr val="black"/>
                  </a:solidFill>
                </a:rPr>
                <a:t>eget</a:t>
              </a:r>
              <a:r>
                <a:rPr lang="en-US" sz="5200" dirty="0">
                  <a:solidFill>
                    <a:prstClr val="black"/>
                  </a:solidFill>
                </a:rPr>
                <a:t> dolor. </a:t>
              </a:r>
              <a:r>
                <a:rPr lang="en-US" sz="5200" dirty="0" err="1">
                  <a:solidFill>
                    <a:prstClr val="black"/>
                  </a:solidFill>
                </a:rPr>
                <a:t>Vivamus</a:t>
              </a:r>
              <a:r>
                <a:rPr lang="en-US" sz="5200" dirty="0">
                  <a:solidFill>
                    <a:prstClr val="black"/>
                  </a:solidFill>
                </a:rPr>
                <a:t> tempus </a:t>
              </a:r>
              <a:r>
                <a:rPr lang="en-US" sz="5200" dirty="0" err="1">
                  <a:solidFill>
                    <a:prstClr val="black"/>
                  </a:solidFill>
                </a:rPr>
                <a:t>orci</a:t>
              </a:r>
              <a:r>
                <a:rPr lang="en-US" sz="5200" dirty="0">
                  <a:solidFill>
                    <a:prstClr val="black"/>
                  </a:solidFill>
                </a:rPr>
                <a:t> non magna </a:t>
              </a:r>
              <a:r>
                <a:rPr lang="en-US" sz="5200" dirty="0" err="1">
                  <a:solidFill>
                    <a:prstClr val="black"/>
                  </a:solidFill>
                </a:rPr>
                <a:t>placerat</a:t>
              </a:r>
              <a:r>
                <a:rPr lang="en-US" sz="5200" dirty="0">
                  <a:solidFill>
                    <a:prstClr val="black"/>
                  </a:solidFill>
                </a:rPr>
                <a:t>, </a:t>
              </a:r>
              <a:r>
                <a:rPr lang="en-US" sz="5200" dirty="0" err="1">
                  <a:solidFill>
                    <a:prstClr val="black"/>
                  </a:solidFill>
                </a:rPr>
                <a:t>nec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ornare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sapien</a:t>
              </a:r>
              <a:r>
                <a:rPr lang="en-US" sz="5200" dirty="0">
                  <a:solidFill>
                    <a:prstClr val="black"/>
                  </a:solidFill>
                </a:rPr>
                <a:t> </a:t>
              </a:r>
              <a:r>
                <a:rPr lang="en-US" sz="5200" dirty="0" err="1">
                  <a:solidFill>
                    <a:prstClr val="black"/>
                  </a:solidFill>
                </a:rPr>
                <a:t>posuere</a:t>
              </a:r>
              <a:r>
                <a:rPr lang="en-US" sz="5200" dirty="0">
                  <a:solidFill>
                    <a:prstClr val="black"/>
                  </a:solidFill>
                </a:rPr>
                <a:t>. 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5166300" y="3886201"/>
              <a:ext cx="13716000" cy="132343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solidFill>
                    <a:schemeClr val="bg1"/>
                  </a:solidFill>
                </a:rPr>
                <a:t>Heading 3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35678645" y="21085160"/>
            <a:ext cx="1044040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References</a:t>
            </a:r>
          </a:p>
          <a:p>
            <a:endParaRPr lang="en-US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Reference one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Reference two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Reference three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Reference four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Reference five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0" y="69830"/>
            <a:ext cx="40898846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0" dirty="0"/>
              <a:t>Title of Poster</a:t>
            </a:r>
          </a:p>
          <a:p>
            <a:pPr algn="ctr"/>
            <a:r>
              <a:rPr lang="en-US" sz="9600" dirty="0"/>
              <a:t>Your Name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E3EA38B2-22E8-4FDE-3343-4E5C43F97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98846" y="359204"/>
            <a:ext cx="8530827" cy="3015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417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</TotalTime>
  <Words>291</Words>
  <Application>Microsoft Macintosh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UNC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Delaney, Shannon Marie</dc:creator>
  <cp:lastModifiedBy>roseupor roseupor</cp:lastModifiedBy>
  <cp:revision>15</cp:revision>
  <dcterms:created xsi:type="dcterms:W3CDTF">2019-04-29T14:21:20Z</dcterms:created>
  <dcterms:modified xsi:type="dcterms:W3CDTF">2025-08-10T08:10:22Z</dcterms:modified>
</cp:coreProperties>
</file>